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7" r:id="rId1"/>
    <p:sldMasterId id="2147483777" r:id="rId2"/>
    <p:sldMasterId id="2147483791" r:id="rId3"/>
    <p:sldMasterId id="2147483805" r:id="rId4"/>
  </p:sldMasterIdLst>
  <p:notesMasterIdLst>
    <p:notesMasterId r:id="rId43"/>
  </p:notesMasterIdLst>
  <p:handoutMasterIdLst>
    <p:handoutMasterId r:id="rId44"/>
  </p:handoutMasterIdLst>
  <p:sldIdLst>
    <p:sldId id="282" r:id="rId5"/>
    <p:sldId id="283" r:id="rId6"/>
    <p:sldId id="284" r:id="rId7"/>
    <p:sldId id="318" r:id="rId8"/>
    <p:sldId id="287" r:id="rId9"/>
    <p:sldId id="288" r:id="rId10"/>
    <p:sldId id="289" r:id="rId11"/>
    <p:sldId id="290" r:id="rId12"/>
    <p:sldId id="286" r:id="rId13"/>
    <p:sldId id="291" r:id="rId14"/>
    <p:sldId id="292" r:id="rId15"/>
    <p:sldId id="293" r:id="rId16"/>
    <p:sldId id="294" r:id="rId17"/>
    <p:sldId id="296" r:id="rId18"/>
    <p:sldId id="299" r:id="rId19"/>
    <p:sldId id="297" r:id="rId20"/>
    <p:sldId id="300" r:id="rId21"/>
    <p:sldId id="301" r:id="rId22"/>
    <p:sldId id="302" r:id="rId23"/>
    <p:sldId id="303" r:id="rId24"/>
    <p:sldId id="304" r:id="rId25"/>
    <p:sldId id="305" r:id="rId26"/>
    <p:sldId id="306" r:id="rId27"/>
    <p:sldId id="307" r:id="rId28"/>
    <p:sldId id="308" r:id="rId29"/>
    <p:sldId id="309" r:id="rId30"/>
    <p:sldId id="295" r:id="rId31"/>
    <p:sldId id="310" r:id="rId32"/>
    <p:sldId id="271" r:id="rId33"/>
    <p:sldId id="279" r:id="rId34"/>
    <p:sldId id="272" r:id="rId35"/>
    <p:sldId id="311" r:id="rId36"/>
    <p:sldId id="312" r:id="rId37"/>
    <p:sldId id="313" r:id="rId38"/>
    <p:sldId id="314" r:id="rId39"/>
    <p:sldId id="315" r:id="rId40"/>
    <p:sldId id="316" r:id="rId41"/>
    <p:sldId id="281" r:id="rId42"/>
  </p:sldIdLst>
  <p:sldSz cx="10691813" cy="7559675"/>
  <p:notesSz cx="6858000" cy="9144000"/>
  <p:defaultTextStyle>
    <a:defPPr>
      <a:defRPr lang="de-DE"/>
    </a:defPPr>
    <a:lvl1pPr marL="0" algn="l" defTabSz="1042820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1pPr>
    <a:lvl2pPr marL="521410" algn="l" defTabSz="1042820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2pPr>
    <a:lvl3pPr marL="1042820" algn="l" defTabSz="1042820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3pPr>
    <a:lvl4pPr marL="1564230" algn="l" defTabSz="1042820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4pPr>
    <a:lvl5pPr marL="2085640" algn="l" defTabSz="1042820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5pPr>
    <a:lvl6pPr marL="2607050" algn="l" defTabSz="1042820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6pPr>
    <a:lvl7pPr marL="3128460" algn="l" defTabSz="1042820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7pPr>
    <a:lvl8pPr marL="3649870" algn="l" defTabSz="1042820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8pPr>
    <a:lvl9pPr marL="4171280" algn="l" defTabSz="1042820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33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AC7C"/>
    <a:srgbClr val="74C1A2"/>
    <a:srgbClr val="74C15C"/>
    <a:srgbClr val="17B481"/>
    <a:srgbClr val="009182"/>
    <a:srgbClr val="3B6D41"/>
    <a:srgbClr val="FDEF1A"/>
    <a:srgbClr val="2074B9"/>
    <a:srgbClr val="3C6D41"/>
    <a:srgbClr val="2174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50879" autoAdjust="0"/>
  </p:normalViewPr>
  <p:slideViewPr>
    <p:cSldViewPr snapToGrid="0" showGuides="1">
      <p:cViewPr varScale="1">
        <p:scale>
          <a:sx n="148" d="100"/>
          <a:sy n="148" d="100"/>
        </p:scale>
        <p:origin x="1404" y="114"/>
      </p:cViewPr>
      <p:guideLst>
        <p:guide orient="horz" pos="2381"/>
        <p:guide pos="33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2" d="100"/>
          <a:sy n="62" d="100"/>
        </p:scale>
        <p:origin x="3154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A5062E-5607-439C-86F2-BAC99F8C2CD1}" type="doc">
      <dgm:prSet loTypeId="urn:microsoft.com/office/officeart/2005/8/layout/hProcess11" loCatId="process" qsTypeId="urn:microsoft.com/office/officeart/2005/8/quickstyle/simple1" qsCatId="simple" csTypeId="urn:microsoft.com/office/officeart/2005/8/colors/accent6_1" csCatId="accent6" phldr="1"/>
      <dgm:spPr/>
    </dgm:pt>
    <dgm:pt modelId="{5A2A3A52-18C8-438B-9641-230399E77D19}">
      <dgm:prSet phldrT="[Text]"/>
      <dgm:spPr/>
      <dgm:t>
        <a:bodyPr/>
        <a:lstStyle/>
        <a:p>
          <a:r>
            <a:rPr lang="de-DE" dirty="0">
              <a:latin typeface="Arial" panose="020B0604020202020204" pitchFamily="34" charset="0"/>
              <a:cs typeface="Arial" panose="020B0604020202020204" pitchFamily="34" charset="0"/>
            </a:rPr>
            <a:t>Erarbeitung der Förderrichtlinie</a:t>
          </a:r>
        </a:p>
      </dgm:t>
    </dgm:pt>
    <dgm:pt modelId="{63E54344-440A-47A0-81A7-F27D041E2AB6}" type="parTrans" cxnId="{D2BE01BA-8A0C-4EB6-A79F-7BBBD42C096D}">
      <dgm:prSet/>
      <dgm:spPr/>
      <dgm:t>
        <a:bodyPr/>
        <a:lstStyle/>
        <a:p>
          <a:endParaRPr lang="de-DE"/>
        </a:p>
      </dgm:t>
    </dgm:pt>
    <dgm:pt modelId="{F09BD3C5-6059-4CBB-826D-61CA71456ED5}" type="sibTrans" cxnId="{D2BE01BA-8A0C-4EB6-A79F-7BBBD42C096D}">
      <dgm:prSet/>
      <dgm:spPr/>
      <dgm:t>
        <a:bodyPr/>
        <a:lstStyle/>
        <a:p>
          <a:endParaRPr lang="de-DE"/>
        </a:p>
      </dgm:t>
    </dgm:pt>
    <dgm:pt modelId="{A7705CC9-F6CB-4CA3-BECD-6F6FB25CB2C0}">
      <dgm:prSet phldrT="[Text]"/>
      <dgm:spPr/>
      <dgm:t>
        <a:bodyPr/>
        <a:lstStyle/>
        <a:p>
          <a:r>
            <a:rPr lang="de-DE" dirty="0">
              <a:latin typeface="Arial" panose="020B0604020202020204" pitchFamily="34" charset="0"/>
              <a:cs typeface="Arial" panose="020B0604020202020204" pitchFamily="34" charset="0"/>
            </a:rPr>
            <a:t>Erstellung der Beschlussvorlage</a:t>
          </a:r>
        </a:p>
      </dgm:t>
    </dgm:pt>
    <dgm:pt modelId="{DF7EE7C2-2CEB-4DDB-A555-2CA730635F6C}" type="parTrans" cxnId="{0E2BAA0F-352B-467B-81F3-250F979A57BE}">
      <dgm:prSet/>
      <dgm:spPr/>
      <dgm:t>
        <a:bodyPr/>
        <a:lstStyle/>
        <a:p>
          <a:endParaRPr lang="de-DE"/>
        </a:p>
      </dgm:t>
    </dgm:pt>
    <dgm:pt modelId="{18561DB2-21E2-4AA1-8D75-A837FA3456E2}" type="sibTrans" cxnId="{0E2BAA0F-352B-467B-81F3-250F979A57BE}">
      <dgm:prSet/>
      <dgm:spPr/>
      <dgm:t>
        <a:bodyPr/>
        <a:lstStyle/>
        <a:p>
          <a:endParaRPr lang="de-DE"/>
        </a:p>
      </dgm:t>
    </dgm:pt>
    <dgm:pt modelId="{ADEDE24E-8492-4668-9B79-B7D0D674AEB0}">
      <dgm:prSet phldrT="[Text]"/>
      <dgm:spPr/>
      <dgm:t>
        <a:bodyPr/>
        <a:lstStyle/>
        <a:p>
          <a:r>
            <a:rPr lang="de-DE" dirty="0">
              <a:latin typeface="Arial" panose="020B0604020202020204" pitchFamily="34" charset="0"/>
              <a:cs typeface="Arial" panose="020B0604020202020204" pitchFamily="34" charset="0"/>
            </a:rPr>
            <a:t>Beschlussfassung durch den Stadtrat Juni 2022</a:t>
          </a:r>
        </a:p>
      </dgm:t>
    </dgm:pt>
    <dgm:pt modelId="{CC5B1706-D318-4915-8BD2-B940A79A13D0}" type="parTrans" cxnId="{B26605E3-983F-4637-8486-9801BE56B3F4}">
      <dgm:prSet/>
      <dgm:spPr/>
      <dgm:t>
        <a:bodyPr/>
        <a:lstStyle/>
        <a:p>
          <a:endParaRPr lang="de-DE"/>
        </a:p>
      </dgm:t>
    </dgm:pt>
    <dgm:pt modelId="{FC3605C3-D7B9-4827-A6C0-005955978A85}" type="sibTrans" cxnId="{B26605E3-983F-4637-8486-9801BE56B3F4}">
      <dgm:prSet/>
      <dgm:spPr/>
      <dgm:t>
        <a:bodyPr/>
        <a:lstStyle/>
        <a:p>
          <a:endParaRPr lang="de-DE"/>
        </a:p>
      </dgm:t>
    </dgm:pt>
    <dgm:pt modelId="{3069D1D3-9E1D-4B3D-BABE-2A72A4E74B28}">
      <dgm:prSet/>
      <dgm:spPr/>
      <dgm:t>
        <a:bodyPr/>
        <a:lstStyle/>
        <a:p>
          <a:r>
            <a:rPr lang="de-DE" dirty="0">
              <a:latin typeface="Arial" panose="020B0604020202020204" pitchFamily="34" charset="0"/>
              <a:cs typeface="Arial" panose="020B0604020202020204" pitchFamily="34" charset="0"/>
            </a:rPr>
            <a:t>Erstellung der Fördersoftware</a:t>
          </a:r>
        </a:p>
      </dgm:t>
    </dgm:pt>
    <dgm:pt modelId="{DC8F3A23-FE35-4B09-A8B0-1D8AF988434B}" type="parTrans" cxnId="{2EB77A8D-0D30-4042-A45F-C79FE836FC25}">
      <dgm:prSet/>
      <dgm:spPr/>
      <dgm:t>
        <a:bodyPr/>
        <a:lstStyle/>
        <a:p>
          <a:endParaRPr lang="de-DE"/>
        </a:p>
      </dgm:t>
    </dgm:pt>
    <dgm:pt modelId="{0CD95308-BD9B-4211-BA51-C318CA7696AD}" type="sibTrans" cxnId="{2EB77A8D-0D30-4042-A45F-C79FE836FC25}">
      <dgm:prSet/>
      <dgm:spPr/>
      <dgm:t>
        <a:bodyPr/>
        <a:lstStyle/>
        <a:p>
          <a:endParaRPr lang="de-DE"/>
        </a:p>
      </dgm:t>
    </dgm:pt>
    <dgm:pt modelId="{062D677B-F787-4A30-A2F4-0F993DE6D083}">
      <dgm:prSet/>
      <dgm:spPr/>
      <dgm:t>
        <a:bodyPr/>
        <a:lstStyle/>
        <a:p>
          <a:r>
            <a:rPr lang="de-DE" dirty="0">
              <a:latin typeface="Arial" panose="020B0604020202020204" pitchFamily="34" charset="0"/>
              <a:cs typeface="Arial" panose="020B0604020202020204" pitchFamily="34" charset="0"/>
            </a:rPr>
            <a:t>Testphase durch den Fachbereich und Abnahme</a:t>
          </a:r>
        </a:p>
      </dgm:t>
    </dgm:pt>
    <dgm:pt modelId="{309585BA-CF40-4781-BAE9-0E9FAE69B360}" type="parTrans" cxnId="{B9D121D5-9F06-4594-A1A6-DE758B66BE54}">
      <dgm:prSet/>
      <dgm:spPr/>
      <dgm:t>
        <a:bodyPr/>
        <a:lstStyle/>
        <a:p>
          <a:endParaRPr lang="de-DE"/>
        </a:p>
      </dgm:t>
    </dgm:pt>
    <dgm:pt modelId="{ED4041AB-71B1-42F9-82B2-2D81AB99CB67}" type="sibTrans" cxnId="{B9D121D5-9F06-4594-A1A6-DE758B66BE54}">
      <dgm:prSet/>
      <dgm:spPr/>
      <dgm:t>
        <a:bodyPr/>
        <a:lstStyle/>
        <a:p>
          <a:endParaRPr lang="de-DE"/>
        </a:p>
      </dgm:t>
    </dgm:pt>
    <dgm:pt modelId="{3ED39C81-EADD-4402-8504-D37C309964E6}">
      <dgm:prSet/>
      <dgm:spPr/>
      <dgm:t>
        <a:bodyPr/>
        <a:lstStyle/>
        <a:p>
          <a:r>
            <a:rPr lang="de-DE" dirty="0">
              <a:latin typeface="Arial" panose="020B0604020202020204" pitchFamily="34" charset="0"/>
              <a:cs typeface="Arial" panose="020B0604020202020204" pitchFamily="34" charset="0"/>
            </a:rPr>
            <a:t>Start der Fördersoftware und der Antragstellung</a:t>
          </a:r>
        </a:p>
      </dgm:t>
    </dgm:pt>
    <dgm:pt modelId="{0CBA7597-F629-4C38-9CCD-6FF2DF46CB4E}" type="parTrans" cxnId="{DFFD8E76-8BEC-4DD6-8126-AA1717FCFD09}">
      <dgm:prSet/>
      <dgm:spPr/>
      <dgm:t>
        <a:bodyPr/>
        <a:lstStyle/>
        <a:p>
          <a:endParaRPr lang="de-DE"/>
        </a:p>
      </dgm:t>
    </dgm:pt>
    <dgm:pt modelId="{7680BBD7-D356-4318-952F-99176D3BBA1C}" type="sibTrans" cxnId="{DFFD8E76-8BEC-4DD6-8126-AA1717FCFD09}">
      <dgm:prSet/>
      <dgm:spPr/>
      <dgm:t>
        <a:bodyPr/>
        <a:lstStyle/>
        <a:p>
          <a:endParaRPr lang="de-DE"/>
        </a:p>
      </dgm:t>
    </dgm:pt>
    <dgm:pt modelId="{D130E950-27A0-4F37-BDBE-B36A6D365B2A}">
      <dgm:prSet/>
      <dgm:spPr/>
      <dgm:t>
        <a:bodyPr/>
        <a:lstStyle/>
        <a:p>
          <a:endParaRPr lang="de-DE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B9A1D34-05F4-439C-B711-398C50654099}" type="parTrans" cxnId="{1C46B782-D89D-4B20-817B-60D4519B7090}">
      <dgm:prSet/>
      <dgm:spPr/>
      <dgm:t>
        <a:bodyPr/>
        <a:lstStyle/>
        <a:p>
          <a:endParaRPr lang="de-DE"/>
        </a:p>
      </dgm:t>
    </dgm:pt>
    <dgm:pt modelId="{F6C40B5D-E1DB-4D3F-89C4-4FC502E8A2E5}" type="sibTrans" cxnId="{1C46B782-D89D-4B20-817B-60D4519B7090}">
      <dgm:prSet/>
      <dgm:spPr/>
      <dgm:t>
        <a:bodyPr/>
        <a:lstStyle/>
        <a:p>
          <a:endParaRPr lang="de-DE"/>
        </a:p>
      </dgm:t>
    </dgm:pt>
    <dgm:pt modelId="{4F6834E6-F5BB-4E11-960F-AC02FC15DDE9}">
      <dgm:prSet phldrT="[Text]"/>
      <dgm:spPr/>
      <dgm:t>
        <a:bodyPr/>
        <a:lstStyle/>
        <a:p>
          <a:r>
            <a:rPr lang="de-DE" dirty="0">
              <a:latin typeface="Arial" panose="020B0604020202020204" pitchFamily="34" charset="0"/>
              <a:cs typeface="Arial" panose="020B0604020202020204" pitchFamily="34" charset="0"/>
            </a:rPr>
            <a:t>Abstimmung mit MOR</a:t>
          </a:r>
        </a:p>
      </dgm:t>
    </dgm:pt>
    <dgm:pt modelId="{84769D38-7A36-4980-8D85-811E5B0C5D8A}" type="parTrans" cxnId="{3E0F07A2-A6EA-4806-A3CF-D9F20C2DDCD5}">
      <dgm:prSet/>
      <dgm:spPr/>
      <dgm:t>
        <a:bodyPr/>
        <a:lstStyle/>
        <a:p>
          <a:endParaRPr lang="de-DE"/>
        </a:p>
      </dgm:t>
    </dgm:pt>
    <dgm:pt modelId="{58C12224-69AE-4721-B09C-48F0AAE90AC2}" type="sibTrans" cxnId="{3E0F07A2-A6EA-4806-A3CF-D9F20C2DDCD5}">
      <dgm:prSet/>
      <dgm:spPr/>
      <dgm:t>
        <a:bodyPr/>
        <a:lstStyle/>
        <a:p>
          <a:endParaRPr lang="de-DE"/>
        </a:p>
      </dgm:t>
    </dgm:pt>
    <dgm:pt modelId="{EC3D3801-A6FD-44B4-805A-F3F5D9F14F9B}">
      <dgm:prSet phldrT="[Text]"/>
      <dgm:spPr/>
      <dgm:t>
        <a:bodyPr/>
        <a:lstStyle/>
        <a:p>
          <a:r>
            <a:rPr lang="de-DE" dirty="0">
              <a:latin typeface="Arial" panose="020B0604020202020204" pitchFamily="34" charset="0"/>
              <a:cs typeface="Arial" panose="020B0604020202020204" pitchFamily="34" charset="0"/>
            </a:rPr>
            <a:t>Abstimmung mit R und Recht</a:t>
          </a:r>
        </a:p>
      </dgm:t>
    </dgm:pt>
    <dgm:pt modelId="{F42B0321-BBE1-4376-80B0-94E930AFA3C9}" type="parTrans" cxnId="{4FA07EFA-6624-4988-A6FA-2AF3C1F2F1EF}">
      <dgm:prSet/>
      <dgm:spPr/>
      <dgm:t>
        <a:bodyPr/>
        <a:lstStyle/>
        <a:p>
          <a:endParaRPr lang="de-DE"/>
        </a:p>
      </dgm:t>
    </dgm:pt>
    <dgm:pt modelId="{69E28FFF-60E8-467C-A953-7617117F8438}" type="sibTrans" cxnId="{4FA07EFA-6624-4988-A6FA-2AF3C1F2F1EF}">
      <dgm:prSet/>
      <dgm:spPr/>
      <dgm:t>
        <a:bodyPr/>
        <a:lstStyle/>
        <a:p>
          <a:endParaRPr lang="de-DE"/>
        </a:p>
      </dgm:t>
    </dgm:pt>
    <dgm:pt modelId="{7967C1E3-0C95-45EB-A10C-D3B020766775}">
      <dgm:prSet phldrT="[Text]"/>
      <dgm:spPr/>
      <dgm:t>
        <a:bodyPr/>
        <a:lstStyle/>
        <a:p>
          <a:r>
            <a:rPr lang="de-DE" dirty="0">
              <a:latin typeface="Arial" panose="020B0604020202020204" pitchFamily="34" charset="0"/>
              <a:cs typeface="Arial" panose="020B0604020202020204" pitchFamily="34" charset="0"/>
            </a:rPr>
            <a:t>Ideensammlung im Team</a:t>
          </a:r>
        </a:p>
      </dgm:t>
    </dgm:pt>
    <dgm:pt modelId="{5649FE7F-2522-453B-845B-0C20FE7CA82A}" type="parTrans" cxnId="{27527AC4-3C04-4F30-B3E7-50A39B5BA9EA}">
      <dgm:prSet/>
      <dgm:spPr/>
      <dgm:t>
        <a:bodyPr/>
        <a:lstStyle/>
        <a:p>
          <a:endParaRPr lang="de-DE"/>
        </a:p>
      </dgm:t>
    </dgm:pt>
    <dgm:pt modelId="{70622682-8646-4A12-B937-D563FFAEEE16}" type="sibTrans" cxnId="{27527AC4-3C04-4F30-B3E7-50A39B5BA9EA}">
      <dgm:prSet/>
      <dgm:spPr/>
      <dgm:t>
        <a:bodyPr/>
        <a:lstStyle/>
        <a:p>
          <a:endParaRPr lang="de-DE"/>
        </a:p>
      </dgm:t>
    </dgm:pt>
    <dgm:pt modelId="{1021F7D7-C933-47DB-926D-4ABA39200C91}" type="pres">
      <dgm:prSet presAssocID="{99A5062E-5607-439C-86F2-BAC99F8C2CD1}" presName="Name0" presStyleCnt="0">
        <dgm:presLayoutVars>
          <dgm:dir/>
          <dgm:resizeHandles val="exact"/>
        </dgm:presLayoutVars>
      </dgm:prSet>
      <dgm:spPr/>
    </dgm:pt>
    <dgm:pt modelId="{042635B9-980F-43CA-ACBF-8BA40F6AAF8A}" type="pres">
      <dgm:prSet presAssocID="{99A5062E-5607-439C-86F2-BAC99F8C2CD1}" presName="arrow" presStyleLbl="bgShp" presStyleIdx="0" presStyleCnt="1"/>
      <dgm:spPr>
        <a:solidFill>
          <a:srgbClr val="74C1A2">
            <a:alpha val="20000"/>
          </a:srgbClr>
        </a:solidFill>
      </dgm:spPr>
    </dgm:pt>
    <dgm:pt modelId="{4534A2CF-2D01-4D7A-B06C-919B632EE534}" type="pres">
      <dgm:prSet presAssocID="{99A5062E-5607-439C-86F2-BAC99F8C2CD1}" presName="points" presStyleCnt="0"/>
      <dgm:spPr/>
    </dgm:pt>
    <dgm:pt modelId="{5594B13D-DF43-45ED-8F9D-D7A944741486}" type="pres">
      <dgm:prSet presAssocID="{5A2A3A52-18C8-438B-9641-230399E77D19}" presName="compositeA" presStyleCnt="0"/>
      <dgm:spPr/>
    </dgm:pt>
    <dgm:pt modelId="{D602330E-AED3-4A59-9DD0-D69D53B0763A}" type="pres">
      <dgm:prSet presAssocID="{5A2A3A52-18C8-438B-9641-230399E77D19}" presName="textA" presStyleLbl="revTx" presStyleIdx="0" presStyleCnt="6">
        <dgm:presLayoutVars>
          <dgm:bulletEnabled val="1"/>
        </dgm:presLayoutVars>
      </dgm:prSet>
      <dgm:spPr/>
    </dgm:pt>
    <dgm:pt modelId="{2174D386-F799-4762-932B-3BE90F779CB1}" type="pres">
      <dgm:prSet presAssocID="{5A2A3A52-18C8-438B-9641-230399E77D19}" presName="circleA" presStyleLbl="node1" presStyleIdx="0" presStyleCnt="6" custScaleX="237371"/>
      <dgm:spPr/>
    </dgm:pt>
    <dgm:pt modelId="{1CC1A6A6-15D0-42C0-A7EB-C055842E0B97}" type="pres">
      <dgm:prSet presAssocID="{5A2A3A52-18C8-438B-9641-230399E77D19}" presName="spaceA" presStyleCnt="0"/>
      <dgm:spPr/>
    </dgm:pt>
    <dgm:pt modelId="{E3858041-047C-451A-B2D0-087A297967B3}" type="pres">
      <dgm:prSet presAssocID="{F09BD3C5-6059-4CBB-826D-61CA71456ED5}" presName="space" presStyleCnt="0"/>
      <dgm:spPr/>
    </dgm:pt>
    <dgm:pt modelId="{9956A6CB-CEDB-4F52-B719-84B0A2B9CEC8}" type="pres">
      <dgm:prSet presAssocID="{A7705CC9-F6CB-4CA3-BECD-6F6FB25CB2C0}" presName="compositeB" presStyleCnt="0"/>
      <dgm:spPr/>
    </dgm:pt>
    <dgm:pt modelId="{EC950574-C652-4429-8F4C-A885068BB29B}" type="pres">
      <dgm:prSet presAssocID="{A7705CC9-F6CB-4CA3-BECD-6F6FB25CB2C0}" presName="textB" presStyleLbl="revTx" presStyleIdx="1" presStyleCnt="6" custLinFactNeighborX="1559" custLinFactNeighborY="-2792">
        <dgm:presLayoutVars>
          <dgm:bulletEnabled val="1"/>
        </dgm:presLayoutVars>
      </dgm:prSet>
      <dgm:spPr/>
    </dgm:pt>
    <dgm:pt modelId="{802C106D-EEC7-4BE1-9D49-7AB080ACE209}" type="pres">
      <dgm:prSet presAssocID="{A7705CC9-F6CB-4CA3-BECD-6F6FB25CB2C0}" presName="circleB" presStyleLbl="node1" presStyleIdx="1" presStyleCnt="6" custScaleX="237371"/>
      <dgm:spPr/>
    </dgm:pt>
    <dgm:pt modelId="{AE2F5CB8-5B3B-4238-A7F9-32E527E6D864}" type="pres">
      <dgm:prSet presAssocID="{A7705CC9-F6CB-4CA3-BECD-6F6FB25CB2C0}" presName="spaceB" presStyleCnt="0"/>
      <dgm:spPr/>
    </dgm:pt>
    <dgm:pt modelId="{1846AD85-93A8-4631-B772-C1D217C39331}" type="pres">
      <dgm:prSet presAssocID="{18561DB2-21E2-4AA1-8D75-A837FA3456E2}" presName="space" presStyleCnt="0"/>
      <dgm:spPr/>
    </dgm:pt>
    <dgm:pt modelId="{46C7242C-DAC3-4FD6-8E40-E556F00EE041}" type="pres">
      <dgm:prSet presAssocID="{ADEDE24E-8492-4668-9B79-B7D0D674AEB0}" presName="compositeA" presStyleCnt="0"/>
      <dgm:spPr/>
    </dgm:pt>
    <dgm:pt modelId="{D94BDD59-A70C-44F3-9DF4-CE3FEC3E2DB1}" type="pres">
      <dgm:prSet presAssocID="{ADEDE24E-8492-4668-9B79-B7D0D674AEB0}" presName="textA" presStyleLbl="revTx" presStyleIdx="2" presStyleCnt="6" custLinFactNeighborX="-1578" custLinFactNeighborY="-1991">
        <dgm:presLayoutVars>
          <dgm:bulletEnabled val="1"/>
        </dgm:presLayoutVars>
      </dgm:prSet>
      <dgm:spPr/>
    </dgm:pt>
    <dgm:pt modelId="{0719BA40-1593-48FF-9067-39EE95B2406E}" type="pres">
      <dgm:prSet presAssocID="{ADEDE24E-8492-4668-9B79-B7D0D674AEB0}" presName="circleA" presStyleLbl="node1" presStyleIdx="2" presStyleCnt="6" custScaleX="237371"/>
      <dgm:spPr/>
    </dgm:pt>
    <dgm:pt modelId="{8B956457-F85E-46F0-875F-5EECC19E6139}" type="pres">
      <dgm:prSet presAssocID="{ADEDE24E-8492-4668-9B79-B7D0D674AEB0}" presName="spaceA" presStyleCnt="0"/>
      <dgm:spPr/>
    </dgm:pt>
    <dgm:pt modelId="{829616D4-3A44-4B25-B2D6-3E35ACF4F635}" type="pres">
      <dgm:prSet presAssocID="{FC3605C3-D7B9-4827-A6C0-005955978A85}" presName="space" presStyleCnt="0"/>
      <dgm:spPr/>
    </dgm:pt>
    <dgm:pt modelId="{B789829B-785C-480C-8A92-607E27E7D0EA}" type="pres">
      <dgm:prSet presAssocID="{3069D1D3-9E1D-4B3D-BABE-2A72A4E74B28}" presName="compositeB" presStyleCnt="0"/>
      <dgm:spPr/>
    </dgm:pt>
    <dgm:pt modelId="{1AB66894-A990-4247-B607-10A312C142FF}" type="pres">
      <dgm:prSet presAssocID="{3069D1D3-9E1D-4B3D-BABE-2A72A4E74B28}" presName="textB" presStyleLbl="revTx" presStyleIdx="3" presStyleCnt="6">
        <dgm:presLayoutVars>
          <dgm:bulletEnabled val="1"/>
        </dgm:presLayoutVars>
      </dgm:prSet>
      <dgm:spPr/>
    </dgm:pt>
    <dgm:pt modelId="{ACE56397-0C52-4E92-B8E3-375777185B21}" type="pres">
      <dgm:prSet presAssocID="{3069D1D3-9E1D-4B3D-BABE-2A72A4E74B28}" presName="circleB" presStyleLbl="node1" presStyleIdx="3" presStyleCnt="6" custScaleX="237371"/>
      <dgm:spPr/>
    </dgm:pt>
    <dgm:pt modelId="{B3FD93AD-66E1-4B75-A12F-F89A0E88FE8E}" type="pres">
      <dgm:prSet presAssocID="{3069D1D3-9E1D-4B3D-BABE-2A72A4E74B28}" presName="spaceB" presStyleCnt="0"/>
      <dgm:spPr/>
    </dgm:pt>
    <dgm:pt modelId="{063D3A11-5A9F-4EAE-8AA0-47D4F589A78D}" type="pres">
      <dgm:prSet presAssocID="{0CD95308-BD9B-4211-BA51-C318CA7696AD}" presName="space" presStyleCnt="0"/>
      <dgm:spPr/>
    </dgm:pt>
    <dgm:pt modelId="{AFF60947-CAB6-4431-BE79-592DBC783165}" type="pres">
      <dgm:prSet presAssocID="{062D677B-F787-4A30-A2F4-0F993DE6D083}" presName="compositeA" presStyleCnt="0"/>
      <dgm:spPr/>
    </dgm:pt>
    <dgm:pt modelId="{CCC8D7EC-BB9A-4C4E-B15C-02A8E45E42EC}" type="pres">
      <dgm:prSet presAssocID="{062D677B-F787-4A30-A2F4-0F993DE6D083}" presName="textA" presStyleLbl="revTx" presStyleIdx="4" presStyleCnt="6">
        <dgm:presLayoutVars>
          <dgm:bulletEnabled val="1"/>
        </dgm:presLayoutVars>
      </dgm:prSet>
      <dgm:spPr/>
    </dgm:pt>
    <dgm:pt modelId="{B48E21F4-EA8C-4E74-AB9D-2C7CDA2E3433}" type="pres">
      <dgm:prSet presAssocID="{062D677B-F787-4A30-A2F4-0F993DE6D083}" presName="circleA" presStyleLbl="node1" presStyleIdx="4" presStyleCnt="6" custScaleX="237371"/>
      <dgm:spPr/>
    </dgm:pt>
    <dgm:pt modelId="{FC3F8581-C40B-4754-AD25-FDE4AA04C088}" type="pres">
      <dgm:prSet presAssocID="{062D677B-F787-4A30-A2F4-0F993DE6D083}" presName="spaceA" presStyleCnt="0"/>
      <dgm:spPr/>
    </dgm:pt>
    <dgm:pt modelId="{1F82DD94-B831-4737-B43D-95C2AC4DE336}" type="pres">
      <dgm:prSet presAssocID="{ED4041AB-71B1-42F9-82B2-2D81AB99CB67}" presName="space" presStyleCnt="0"/>
      <dgm:spPr/>
    </dgm:pt>
    <dgm:pt modelId="{35520DD0-CCF1-4E5D-A004-E99FC3B7B244}" type="pres">
      <dgm:prSet presAssocID="{3ED39C81-EADD-4402-8504-D37C309964E6}" presName="compositeB" presStyleCnt="0"/>
      <dgm:spPr/>
    </dgm:pt>
    <dgm:pt modelId="{20391FCB-19B3-4568-AD8B-4CFCF1BF3E36}" type="pres">
      <dgm:prSet presAssocID="{3ED39C81-EADD-4402-8504-D37C309964E6}" presName="textB" presStyleLbl="revTx" presStyleIdx="5" presStyleCnt="6">
        <dgm:presLayoutVars>
          <dgm:bulletEnabled val="1"/>
        </dgm:presLayoutVars>
      </dgm:prSet>
      <dgm:spPr/>
    </dgm:pt>
    <dgm:pt modelId="{B7F3670E-650A-406E-9683-4741835AFDA9}" type="pres">
      <dgm:prSet presAssocID="{3ED39C81-EADD-4402-8504-D37C309964E6}" presName="circleB" presStyleLbl="node1" presStyleIdx="5" presStyleCnt="6" custScaleX="237371"/>
      <dgm:spPr/>
    </dgm:pt>
    <dgm:pt modelId="{D8891F90-BED7-4A38-9F46-B9A3C917544C}" type="pres">
      <dgm:prSet presAssocID="{3ED39C81-EADD-4402-8504-D37C309964E6}" presName="spaceB" presStyleCnt="0"/>
      <dgm:spPr/>
    </dgm:pt>
  </dgm:ptLst>
  <dgm:cxnLst>
    <dgm:cxn modelId="{0E2BAA0F-352B-467B-81F3-250F979A57BE}" srcId="{99A5062E-5607-439C-86F2-BAC99F8C2CD1}" destId="{A7705CC9-F6CB-4CA3-BECD-6F6FB25CB2C0}" srcOrd="1" destOrd="0" parTransId="{DF7EE7C2-2CEB-4DDB-A555-2CA730635F6C}" sibTransId="{18561DB2-21E2-4AA1-8D75-A837FA3456E2}"/>
    <dgm:cxn modelId="{25ABBF22-9606-4CFD-8772-05DA7D80784D}" type="presOf" srcId="{5A2A3A52-18C8-438B-9641-230399E77D19}" destId="{D602330E-AED3-4A59-9DD0-D69D53B0763A}" srcOrd="0" destOrd="0" presId="urn:microsoft.com/office/officeart/2005/8/layout/hProcess11"/>
    <dgm:cxn modelId="{B875DC2A-47F2-440D-B1F8-8DB76E427C03}" type="presOf" srcId="{062D677B-F787-4A30-A2F4-0F993DE6D083}" destId="{CCC8D7EC-BB9A-4C4E-B15C-02A8E45E42EC}" srcOrd="0" destOrd="0" presId="urn:microsoft.com/office/officeart/2005/8/layout/hProcess11"/>
    <dgm:cxn modelId="{ECC0173E-A1EB-4073-B4FC-E8A694759C28}" type="presOf" srcId="{EC3D3801-A6FD-44B4-805A-F3F5D9F14F9B}" destId="{D602330E-AED3-4A59-9DD0-D69D53B0763A}" srcOrd="0" destOrd="3" presId="urn:microsoft.com/office/officeart/2005/8/layout/hProcess11"/>
    <dgm:cxn modelId="{A248DF4A-BD17-4370-B94B-1F17143BDB4B}" type="presOf" srcId="{ADEDE24E-8492-4668-9B79-B7D0D674AEB0}" destId="{D94BDD59-A70C-44F3-9DF4-CE3FEC3E2DB1}" srcOrd="0" destOrd="0" presId="urn:microsoft.com/office/officeart/2005/8/layout/hProcess11"/>
    <dgm:cxn modelId="{DFFD8E76-8BEC-4DD6-8126-AA1717FCFD09}" srcId="{99A5062E-5607-439C-86F2-BAC99F8C2CD1}" destId="{3ED39C81-EADD-4402-8504-D37C309964E6}" srcOrd="5" destOrd="0" parTransId="{0CBA7597-F629-4C38-9CCD-6FF2DF46CB4E}" sibTransId="{7680BBD7-D356-4318-952F-99176D3BBA1C}"/>
    <dgm:cxn modelId="{32118878-6D7E-402C-8C66-84F0FD7DB13F}" type="presOf" srcId="{3069D1D3-9E1D-4B3D-BABE-2A72A4E74B28}" destId="{1AB66894-A990-4247-B607-10A312C142FF}" srcOrd="0" destOrd="0" presId="urn:microsoft.com/office/officeart/2005/8/layout/hProcess11"/>
    <dgm:cxn modelId="{1C46B782-D89D-4B20-817B-60D4519B7090}" srcId="{3ED39C81-EADD-4402-8504-D37C309964E6}" destId="{D130E950-27A0-4F37-BDBE-B36A6D365B2A}" srcOrd="0" destOrd="0" parTransId="{AB9A1D34-05F4-439C-B711-398C50654099}" sibTransId="{F6C40B5D-E1DB-4D3F-89C4-4FC502E8A2E5}"/>
    <dgm:cxn modelId="{AD3F2386-1FBB-46EF-9F61-BC96E201F2B9}" type="presOf" srcId="{3ED39C81-EADD-4402-8504-D37C309964E6}" destId="{20391FCB-19B3-4568-AD8B-4CFCF1BF3E36}" srcOrd="0" destOrd="0" presId="urn:microsoft.com/office/officeart/2005/8/layout/hProcess11"/>
    <dgm:cxn modelId="{F0A32488-E2AF-4747-A497-CC1B772A0DA9}" type="presOf" srcId="{7967C1E3-0C95-45EB-A10C-D3B020766775}" destId="{D602330E-AED3-4A59-9DD0-D69D53B0763A}" srcOrd="0" destOrd="1" presId="urn:microsoft.com/office/officeart/2005/8/layout/hProcess11"/>
    <dgm:cxn modelId="{2EB77A8D-0D30-4042-A45F-C79FE836FC25}" srcId="{99A5062E-5607-439C-86F2-BAC99F8C2CD1}" destId="{3069D1D3-9E1D-4B3D-BABE-2A72A4E74B28}" srcOrd="3" destOrd="0" parTransId="{DC8F3A23-FE35-4B09-A8B0-1D8AF988434B}" sibTransId="{0CD95308-BD9B-4211-BA51-C318CA7696AD}"/>
    <dgm:cxn modelId="{6B2AD599-BD90-4220-B942-A4767C3B3F3B}" type="presOf" srcId="{99A5062E-5607-439C-86F2-BAC99F8C2CD1}" destId="{1021F7D7-C933-47DB-926D-4ABA39200C91}" srcOrd="0" destOrd="0" presId="urn:microsoft.com/office/officeart/2005/8/layout/hProcess11"/>
    <dgm:cxn modelId="{3E0F07A2-A6EA-4806-A3CF-D9F20C2DDCD5}" srcId="{5A2A3A52-18C8-438B-9641-230399E77D19}" destId="{4F6834E6-F5BB-4E11-960F-AC02FC15DDE9}" srcOrd="1" destOrd="0" parTransId="{84769D38-7A36-4980-8D85-811E5B0C5D8A}" sibTransId="{58C12224-69AE-4721-B09C-48F0AAE90AC2}"/>
    <dgm:cxn modelId="{D2BE01BA-8A0C-4EB6-A79F-7BBBD42C096D}" srcId="{99A5062E-5607-439C-86F2-BAC99F8C2CD1}" destId="{5A2A3A52-18C8-438B-9641-230399E77D19}" srcOrd="0" destOrd="0" parTransId="{63E54344-440A-47A0-81A7-F27D041E2AB6}" sibTransId="{F09BD3C5-6059-4CBB-826D-61CA71456ED5}"/>
    <dgm:cxn modelId="{27527AC4-3C04-4F30-B3E7-50A39B5BA9EA}" srcId="{5A2A3A52-18C8-438B-9641-230399E77D19}" destId="{7967C1E3-0C95-45EB-A10C-D3B020766775}" srcOrd="0" destOrd="0" parTransId="{5649FE7F-2522-453B-845B-0C20FE7CA82A}" sibTransId="{70622682-8646-4A12-B937-D563FFAEEE16}"/>
    <dgm:cxn modelId="{58A6A7CB-40EA-45D7-971D-9429AE090348}" type="presOf" srcId="{A7705CC9-F6CB-4CA3-BECD-6F6FB25CB2C0}" destId="{EC950574-C652-4429-8F4C-A885068BB29B}" srcOrd="0" destOrd="0" presId="urn:microsoft.com/office/officeart/2005/8/layout/hProcess11"/>
    <dgm:cxn modelId="{B9D121D5-9F06-4594-A1A6-DE758B66BE54}" srcId="{99A5062E-5607-439C-86F2-BAC99F8C2CD1}" destId="{062D677B-F787-4A30-A2F4-0F993DE6D083}" srcOrd="4" destOrd="0" parTransId="{309585BA-CF40-4781-BAE9-0E9FAE69B360}" sibTransId="{ED4041AB-71B1-42F9-82B2-2D81AB99CB67}"/>
    <dgm:cxn modelId="{6FA115DB-443D-4C50-B43F-B292F13F6A50}" type="presOf" srcId="{D130E950-27A0-4F37-BDBE-B36A6D365B2A}" destId="{20391FCB-19B3-4568-AD8B-4CFCF1BF3E36}" srcOrd="0" destOrd="1" presId="urn:microsoft.com/office/officeart/2005/8/layout/hProcess11"/>
    <dgm:cxn modelId="{5888DADF-21B0-4563-9FC4-62F11281303C}" type="presOf" srcId="{4F6834E6-F5BB-4E11-960F-AC02FC15DDE9}" destId="{D602330E-AED3-4A59-9DD0-D69D53B0763A}" srcOrd="0" destOrd="2" presId="urn:microsoft.com/office/officeart/2005/8/layout/hProcess11"/>
    <dgm:cxn modelId="{B26605E3-983F-4637-8486-9801BE56B3F4}" srcId="{99A5062E-5607-439C-86F2-BAC99F8C2CD1}" destId="{ADEDE24E-8492-4668-9B79-B7D0D674AEB0}" srcOrd="2" destOrd="0" parTransId="{CC5B1706-D318-4915-8BD2-B940A79A13D0}" sibTransId="{FC3605C3-D7B9-4827-A6C0-005955978A85}"/>
    <dgm:cxn modelId="{4FA07EFA-6624-4988-A6FA-2AF3C1F2F1EF}" srcId="{5A2A3A52-18C8-438B-9641-230399E77D19}" destId="{EC3D3801-A6FD-44B4-805A-F3F5D9F14F9B}" srcOrd="2" destOrd="0" parTransId="{F42B0321-BBE1-4376-80B0-94E930AFA3C9}" sibTransId="{69E28FFF-60E8-467C-A953-7617117F8438}"/>
    <dgm:cxn modelId="{A8AE4C04-3B68-482B-A04D-89433D2D762E}" type="presParOf" srcId="{1021F7D7-C933-47DB-926D-4ABA39200C91}" destId="{042635B9-980F-43CA-ACBF-8BA40F6AAF8A}" srcOrd="0" destOrd="0" presId="urn:microsoft.com/office/officeart/2005/8/layout/hProcess11"/>
    <dgm:cxn modelId="{6D5B4D8A-0636-498E-A9FB-07788073CF4F}" type="presParOf" srcId="{1021F7D7-C933-47DB-926D-4ABA39200C91}" destId="{4534A2CF-2D01-4D7A-B06C-919B632EE534}" srcOrd="1" destOrd="0" presId="urn:microsoft.com/office/officeart/2005/8/layout/hProcess11"/>
    <dgm:cxn modelId="{D5DD7B43-6DC0-487B-9B26-D89A900EB45D}" type="presParOf" srcId="{4534A2CF-2D01-4D7A-B06C-919B632EE534}" destId="{5594B13D-DF43-45ED-8F9D-D7A944741486}" srcOrd="0" destOrd="0" presId="urn:microsoft.com/office/officeart/2005/8/layout/hProcess11"/>
    <dgm:cxn modelId="{E6544467-F6BD-4F6B-AAE1-C2AF8411D93D}" type="presParOf" srcId="{5594B13D-DF43-45ED-8F9D-D7A944741486}" destId="{D602330E-AED3-4A59-9DD0-D69D53B0763A}" srcOrd="0" destOrd="0" presId="urn:microsoft.com/office/officeart/2005/8/layout/hProcess11"/>
    <dgm:cxn modelId="{E413B783-C902-41AB-B36B-AEF4503263A6}" type="presParOf" srcId="{5594B13D-DF43-45ED-8F9D-D7A944741486}" destId="{2174D386-F799-4762-932B-3BE90F779CB1}" srcOrd="1" destOrd="0" presId="urn:microsoft.com/office/officeart/2005/8/layout/hProcess11"/>
    <dgm:cxn modelId="{D360B8B1-65FF-4FB7-9106-51E54B218BAA}" type="presParOf" srcId="{5594B13D-DF43-45ED-8F9D-D7A944741486}" destId="{1CC1A6A6-15D0-42C0-A7EB-C055842E0B97}" srcOrd="2" destOrd="0" presId="urn:microsoft.com/office/officeart/2005/8/layout/hProcess11"/>
    <dgm:cxn modelId="{029E143F-D0C6-424A-B8E8-E28980E6EF9C}" type="presParOf" srcId="{4534A2CF-2D01-4D7A-B06C-919B632EE534}" destId="{E3858041-047C-451A-B2D0-087A297967B3}" srcOrd="1" destOrd="0" presId="urn:microsoft.com/office/officeart/2005/8/layout/hProcess11"/>
    <dgm:cxn modelId="{D50D1441-A83E-40C8-AEB0-E3518E484D12}" type="presParOf" srcId="{4534A2CF-2D01-4D7A-B06C-919B632EE534}" destId="{9956A6CB-CEDB-4F52-B719-84B0A2B9CEC8}" srcOrd="2" destOrd="0" presId="urn:microsoft.com/office/officeart/2005/8/layout/hProcess11"/>
    <dgm:cxn modelId="{931D4D0B-9A0B-4265-BC5E-34BCF90D83DE}" type="presParOf" srcId="{9956A6CB-CEDB-4F52-B719-84B0A2B9CEC8}" destId="{EC950574-C652-4429-8F4C-A885068BB29B}" srcOrd="0" destOrd="0" presId="urn:microsoft.com/office/officeart/2005/8/layout/hProcess11"/>
    <dgm:cxn modelId="{287FC782-077E-4B50-9308-90B3B6DCABD8}" type="presParOf" srcId="{9956A6CB-CEDB-4F52-B719-84B0A2B9CEC8}" destId="{802C106D-EEC7-4BE1-9D49-7AB080ACE209}" srcOrd="1" destOrd="0" presId="urn:microsoft.com/office/officeart/2005/8/layout/hProcess11"/>
    <dgm:cxn modelId="{5EAB806B-186C-48E9-9377-A62842BE345C}" type="presParOf" srcId="{9956A6CB-CEDB-4F52-B719-84B0A2B9CEC8}" destId="{AE2F5CB8-5B3B-4238-A7F9-32E527E6D864}" srcOrd="2" destOrd="0" presId="urn:microsoft.com/office/officeart/2005/8/layout/hProcess11"/>
    <dgm:cxn modelId="{16ABF5E7-6A18-4BB0-AC11-C74AF7410F0C}" type="presParOf" srcId="{4534A2CF-2D01-4D7A-B06C-919B632EE534}" destId="{1846AD85-93A8-4631-B772-C1D217C39331}" srcOrd="3" destOrd="0" presId="urn:microsoft.com/office/officeart/2005/8/layout/hProcess11"/>
    <dgm:cxn modelId="{9758B536-547D-4FD3-B3B3-ED6390A639D7}" type="presParOf" srcId="{4534A2CF-2D01-4D7A-B06C-919B632EE534}" destId="{46C7242C-DAC3-4FD6-8E40-E556F00EE041}" srcOrd="4" destOrd="0" presId="urn:microsoft.com/office/officeart/2005/8/layout/hProcess11"/>
    <dgm:cxn modelId="{8D2B5789-50E4-4A17-917B-AA824614D33C}" type="presParOf" srcId="{46C7242C-DAC3-4FD6-8E40-E556F00EE041}" destId="{D94BDD59-A70C-44F3-9DF4-CE3FEC3E2DB1}" srcOrd="0" destOrd="0" presId="urn:microsoft.com/office/officeart/2005/8/layout/hProcess11"/>
    <dgm:cxn modelId="{7A7FCB8D-A56F-4E1E-9E1D-BFB68CB2D812}" type="presParOf" srcId="{46C7242C-DAC3-4FD6-8E40-E556F00EE041}" destId="{0719BA40-1593-48FF-9067-39EE95B2406E}" srcOrd="1" destOrd="0" presId="urn:microsoft.com/office/officeart/2005/8/layout/hProcess11"/>
    <dgm:cxn modelId="{398B102F-F843-437C-A491-DD8B956FB595}" type="presParOf" srcId="{46C7242C-DAC3-4FD6-8E40-E556F00EE041}" destId="{8B956457-F85E-46F0-875F-5EECC19E6139}" srcOrd="2" destOrd="0" presId="urn:microsoft.com/office/officeart/2005/8/layout/hProcess11"/>
    <dgm:cxn modelId="{4A34D12F-32AD-49F8-AA37-BFA008AF577C}" type="presParOf" srcId="{4534A2CF-2D01-4D7A-B06C-919B632EE534}" destId="{829616D4-3A44-4B25-B2D6-3E35ACF4F635}" srcOrd="5" destOrd="0" presId="urn:microsoft.com/office/officeart/2005/8/layout/hProcess11"/>
    <dgm:cxn modelId="{E3B984CD-CB3C-4D92-A289-A0170DD688A3}" type="presParOf" srcId="{4534A2CF-2D01-4D7A-B06C-919B632EE534}" destId="{B789829B-785C-480C-8A92-607E27E7D0EA}" srcOrd="6" destOrd="0" presId="urn:microsoft.com/office/officeart/2005/8/layout/hProcess11"/>
    <dgm:cxn modelId="{93E66B51-FF28-4A74-A9A0-A2A47DCC9A6B}" type="presParOf" srcId="{B789829B-785C-480C-8A92-607E27E7D0EA}" destId="{1AB66894-A990-4247-B607-10A312C142FF}" srcOrd="0" destOrd="0" presId="urn:microsoft.com/office/officeart/2005/8/layout/hProcess11"/>
    <dgm:cxn modelId="{6AE505CC-8DE8-46A9-AA74-13C121983773}" type="presParOf" srcId="{B789829B-785C-480C-8A92-607E27E7D0EA}" destId="{ACE56397-0C52-4E92-B8E3-375777185B21}" srcOrd="1" destOrd="0" presId="urn:microsoft.com/office/officeart/2005/8/layout/hProcess11"/>
    <dgm:cxn modelId="{539DEE19-77E8-439E-844C-27EEF6D0B8F4}" type="presParOf" srcId="{B789829B-785C-480C-8A92-607E27E7D0EA}" destId="{B3FD93AD-66E1-4B75-A12F-F89A0E88FE8E}" srcOrd="2" destOrd="0" presId="urn:microsoft.com/office/officeart/2005/8/layout/hProcess11"/>
    <dgm:cxn modelId="{D19242C6-383A-4E1B-8AEC-C575D2A8F0BF}" type="presParOf" srcId="{4534A2CF-2D01-4D7A-B06C-919B632EE534}" destId="{063D3A11-5A9F-4EAE-8AA0-47D4F589A78D}" srcOrd="7" destOrd="0" presId="urn:microsoft.com/office/officeart/2005/8/layout/hProcess11"/>
    <dgm:cxn modelId="{E9424A8D-28E0-4875-A341-7B54D9794FBB}" type="presParOf" srcId="{4534A2CF-2D01-4D7A-B06C-919B632EE534}" destId="{AFF60947-CAB6-4431-BE79-592DBC783165}" srcOrd="8" destOrd="0" presId="urn:microsoft.com/office/officeart/2005/8/layout/hProcess11"/>
    <dgm:cxn modelId="{BCAD0D5B-076F-4E11-B9E9-F99439878FD8}" type="presParOf" srcId="{AFF60947-CAB6-4431-BE79-592DBC783165}" destId="{CCC8D7EC-BB9A-4C4E-B15C-02A8E45E42EC}" srcOrd="0" destOrd="0" presId="urn:microsoft.com/office/officeart/2005/8/layout/hProcess11"/>
    <dgm:cxn modelId="{3AAA347D-929F-4D62-9742-B5838E664F7D}" type="presParOf" srcId="{AFF60947-CAB6-4431-BE79-592DBC783165}" destId="{B48E21F4-EA8C-4E74-AB9D-2C7CDA2E3433}" srcOrd="1" destOrd="0" presId="urn:microsoft.com/office/officeart/2005/8/layout/hProcess11"/>
    <dgm:cxn modelId="{47634604-DFF1-4B1B-BF97-A51F84A1C5D3}" type="presParOf" srcId="{AFF60947-CAB6-4431-BE79-592DBC783165}" destId="{FC3F8581-C40B-4754-AD25-FDE4AA04C088}" srcOrd="2" destOrd="0" presId="urn:microsoft.com/office/officeart/2005/8/layout/hProcess11"/>
    <dgm:cxn modelId="{912276C8-0927-48D0-83BB-EDFABC97F947}" type="presParOf" srcId="{4534A2CF-2D01-4D7A-B06C-919B632EE534}" destId="{1F82DD94-B831-4737-B43D-95C2AC4DE336}" srcOrd="9" destOrd="0" presId="urn:microsoft.com/office/officeart/2005/8/layout/hProcess11"/>
    <dgm:cxn modelId="{F1C5406C-28B6-4DBA-849F-CF3A9E019CBB}" type="presParOf" srcId="{4534A2CF-2D01-4D7A-B06C-919B632EE534}" destId="{35520DD0-CCF1-4E5D-A004-E99FC3B7B244}" srcOrd="10" destOrd="0" presId="urn:microsoft.com/office/officeart/2005/8/layout/hProcess11"/>
    <dgm:cxn modelId="{23E104C2-D2A1-43B2-A170-D405D3967122}" type="presParOf" srcId="{35520DD0-CCF1-4E5D-A004-E99FC3B7B244}" destId="{20391FCB-19B3-4568-AD8B-4CFCF1BF3E36}" srcOrd="0" destOrd="0" presId="urn:microsoft.com/office/officeart/2005/8/layout/hProcess11"/>
    <dgm:cxn modelId="{9A3D0721-68BF-4739-B416-B1A5E48A833B}" type="presParOf" srcId="{35520DD0-CCF1-4E5D-A004-E99FC3B7B244}" destId="{B7F3670E-650A-406E-9683-4741835AFDA9}" srcOrd="1" destOrd="0" presId="urn:microsoft.com/office/officeart/2005/8/layout/hProcess11"/>
    <dgm:cxn modelId="{95A859B5-151E-4146-9CE4-2510A09E4C12}" type="presParOf" srcId="{35520DD0-CCF1-4E5D-A004-E99FC3B7B244}" destId="{D8891F90-BED7-4A38-9F46-B9A3C917544C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2635B9-980F-43CA-ACBF-8BA40F6AAF8A}">
      <dsp:nvSpPr>
        <dsp:cNvPr id="0" name=""/>
        <dsp:cNvSpPr/>
      </dsp:nvSpPr>
      <dsp:spPr>
        <a:xfrm>
          <a:off x="0" y="909969"/>
          <a:ext cx="9040913" cy="1213292"/>
        </a:xfrm>
        <a:prstGeom prst="notchedRightArrow">
          <a:avLst/>
        </a:prstGeom>
        <a:solidFill>
          <a:srgbClr val="74C1A2">
            <a:alpha val="2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02330E-AED3-4A59-9DD0-D69D53B0763A}">
      <dsp:nvSpPr>
        <dsp:cNvPr id="0" name=""/>
        <dsp:cNvSpPr/>
      </dsp:nvSpPr>
      <dsp:spPr>
        <a:xfrm>
          <a:off x="2234" y="0"/>
          <a:ext cx="1301176" cy="12132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b" anchorCtr="1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kern="1200" dirty="0">
              <a:latin typeface="Arial" panose="020B0604020202020204" pitchFamily="34" charset="0"/>
              <a:cs typeface="Arial" panose="020B0604020202020204" pitchFamily="34" charset="0"/>
            </a:rPr>
            <a:t>Erarbeitung der Förderrichtlinie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800" kern="1200" dirty="0">
              <a:latin typeface="Arial" panose="020B0604020202020204" pitchFamily="34" charset="0"/>
              <a:cs typeface="Arial" panose="020B0604020202020204" pitchFamily="34" charset="0"/>
            </a:rPr>
            <a:t>Ideensammlung im Team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800" kern="1200" dirty="0">
              <a:latin typeface="Arial" panose="020B0604020202020204" pitchFamily="34" charset="0"/>
              <a:cs typeface="Arial" panose="020B0604020202020204" pitchFamily="34" charset="0"/>
            </a:rPr>
            <a:t>Abstimmung mit MOR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800" kern="1200" dirty="0">
              <a:latin typeface="Arial" panose="020B0604020202020204" pitchFamily="34" charset="0"/>
              <a:cs typeface="Arial" panose="020B0604020202020204" pitchFamily="34" charset="0"/>
            </a:rPr>
            <a:t>Abstimmung mit R und Recht</a:t>
          </a:r>
        </a:p>
      </dsp:txBody>
      <dsp:txXfrm>
        <a:off x="2234" y="0"/>
        <a:ext cx="1301176" cy="1213292"/>
      </dsp:txXfrm>
    </dsp:sp>
    <dsp:sp modelId="{2174D386-F799-4762-932B-3BE90F779CB1}">
      <dsp:nvSpPr>
        <dsp:cNvPr id="0" name=""/>
        <dsp:cNvSpPr/>
      </dsp:nvSpPr>
      <dsp:spPr>
        <a:xfrm>
          <a:off x="292822" y="1364953"/>
          <a:ext cx="720001" cy="3033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950574-C652-4429-8F4C-A885068BB29B}">
      <dsp:nvSpPr>
        <dsp:cNvPr id="0" name=""/>
        <dsp:cNvSpPr/>
      </dsp:nvSpPr>
      <dsp:spPr>
        <a:xfrm>
          <a:off x="1388755" y="1786063"/>
          <a:ext cx="1301176" cy="12132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kern="1200" dirty="0">
              <a:latin typeface="Arial" panose="020B0604020202020204" pitchFamily="34" charset="0"/>
              <a:cs typeface="Arial" panose="020B0604020202020204" pitchFamily="34" charset="0"/>
            </a:rPr>
            <a:t>Erstellung der Beschlussvorlage</a:t>
          </a:r>
        </a:p>
      </dsp:txBody>
      <dsp:txXfrm>
        <a:off x="1388755" y="1786063"/>
        <a:ext cx="1301176" cy="1213292"/>
      </dsp:txXfrm>
    </dsp:sp>
    <dsp:sp modelId="{802C106D-EEC7-4BE1-9D49-7AB080ACE209}">
      <dsp:nvSpPr>
        <dsp:cNvPr id="0" name=""/>
        <dsp:cNvSpPr/>
      </dsp:nvSpPr>
      <dsp:spPr>
        <a:xfrm>
          <a:off x="1659057" y="1364953"/>
          <a:ext cx="720001" cy="3033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4BDD59-A70C-44F3-9DF4-CE3FEC3E2DB1}">
      <dsp:nvSpPr>
        <dsp:cNvPr id="0" name=""/>
        <dsp:cNvSpPr/>
      </dsp:nvSpPr>
      <dsp:spPr>
        <a:xfrm>
          <a:off x="2714172" y="0"/>
          <a:ext cx="1301176" cy="12132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b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kern="1200" dirty="0">
              <a:latin typeface="Arial" panose="020B0604020202020204" pitchFamily="34" charset="0"/>
              <a:cs typeface="Arial" panose="020B0604020202020204" pitchFamily="34" charset="0"/>
            </a:rPr>
            <a:t>Beschlussfassung durch den Stadtrat Juni 2022</a:t>
          </a:r>
        </a:p>
      </dsp:txBody>
      <dsp:txXfrm>
        <a:off x="2714172" y="0"/>
        <a:ext cx="1301176" cy="1213292"/>
      </dsp:txXfrm>
    </dsp:sp>
    <dsp:sp modelId="{0719BA40-1593-48FF-9067-39EE95B2406E}">
      <dsp:nvSpPr>
        <dsp:cNvPr id="0" name=""/>
        <dsp:cNvSpPr/>
      </dsp:nvSpPr>
      <dsp:spPr>
        <a:xfrm>
          <a:off x="3025292" y="1364953"/>
          <a:ext cx="720001" cy="3033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B66894-A990-4247-B607-10A312C142FF}">
      <dsp:nvSpPr>
        <dsp:cNvPr id="0" name=""/>
        <dsp:cNvSpPr/>
      </dsp:nvSpPr>
      <dsp:spPr>
        <a:xfrm>
          <a:off x="4100940" y="1819938"/>
          <a:ext cx="1301176" cy="12132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kern="1200" dirty="0">
              <a:latin typeface="Arial" panose="020B0604020202020204" pitchFamily="34" charset="0"/>
              <a:cs typeface="Arial" panose="020B0604020202020204" pitchFamily="34" charset="0"/>
            </a:rPr>
            <a:t>Erstellung der Fördersoftware</a:t>
          </a:r>
        </a:p>
      </dsp:txBody>
      <dsp:txXfrm>
        <a:off x="4100940" y="1819938"/>
        <a:ext cx="1301176" cy="1213292"/>
      </dsp:txXfrm>
    </dsp:sp>
    <dsp:sp modelId="{ACE56397-0C52-4E92-B8E3-375777185B21}">
      <dsp:nvSpPr>
        <dsp:cNvPr id="0" name=""/>
        <dsp:cNvSpPr/>
      </dsp:nvSpPr>
      <dsp:spPr>
        <a:xfrm>
          <a:off x="4391527" y="1364953"/>
          <a:ext cx="720001" cy="3033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C8D7EC-BB9A-4C4E-B15C-02A8E45E42EC}">
      <dsp:nvSpPr>
        <dsp:cNvPr id="0" name=""/>
        <dsp:cNvSpPr/>
      </dsp:nvSpPr>
      <dsp:spPr>
        <a:xfrm>
          <a:off x="5467175" y="0"/>
          <a:ext cx="1301176" cy="12132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b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kern="1200" dirty="0">
              <a:latin typeface="Arial" panose="020B0604020202020204" pitchFamily="34" charset="0"/>
              <a:cs typeface="Arial" panose="020B0604020202020204" pitchFamily="34" charset="0"/>
            </a:rPr>
            <a:t>Testphase durch den Fachbereich und Abnahme</a:t>
          </a:r>
        </a:p>
      </dsp:txBody>
      <dsp:txXfrm>
        <a:off x="5467175" y="0"/>
        <a:ext cx="1301176" cy="1213292"/>
      </dsp:txXfrm>
    </dsp:sp>
    <dsp:sp modelId="{B48E21F4-EA8C-4E74-AB9D-2C7CDA2E3433}">
      <dsp:nvSpPr>
        <dsp:cNvPr id="0" name=""/>
        <dsp:cNvSpPr/>
      </dsp:nvSpPr>
      <dsp:spPr>
        <a:xfrm>
          <a:off x="5757763" y="1364953"/>
          <a:ext cx="720001" cy="3033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391FCB-19B3-4568-AD8B-4CFCF1BF3E36}">
      <dsp:nvSpPr>
        <dsp:cNvPr id="0" name=""/>
        <dsp:cNvSpPr/>
      </dsp:nvSpPr>
      <dsp:spPr>
        <a:xfrm>
          <a:off x="6833410" y="1819938"/>
          <a:ext cx="1301176" cy="12132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t" anchorCtr="1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kern="1200" dirty="0">
              <a:latin typeface="Arial" panose="020B0604020202020204" pitchFamily="34" charset="0"/>
              <a:cs typeface="Arial" panose="020B0604020202020204" pitchFamily="34" charset="0"/>
            </a:rPr>
            <a:t>Start der Fördersoftware und der Antragstellung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de-DE" sz="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833410" y="1819938"/>
        <a:ext cx="1301176" cy="1213292"/>
      </dsp:txXfrm>
    </dsp:sp>
    <dsp:sp modelId="{B7F3670E-650A-406E-9683-4741835AFDA9}">
      <dsp:nvSpPr>
        <dsp:cNvPr id="0" name=""/>
        <dsp:cNvSpPr/>
      </dsp:nvSpPr>
      <dsp:spPr>
        <a:xfrm>
          <a:off x="7123998" y="1364953"/>
          <a:ext cx="720001" cy="3033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51023" y="8820000"/>
            <a:ext cx="1332000" cy="324000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1200"/>
            </a:lvl1pPr>
          </a:lstStyle>
          <a:p>
            <a:pPr algn="l"/>
            <a:fld id="{5E160D3C-631B-408A-B497-3D135AC15B7A}" type="datetimeFigureOut">
              <a:rPr lang="de-DE" sz="1100" smtClean="0">
                <a:latin typeface="Arial" panose="020B0604020202020204" pitchFamily="34" charset="0"/>
                <a:cs typeface="Arial" panose="020B0604020202020204" pitchFamily="34" charset="0"/>
              </a:rPr>
              <a:pPr algn="l"/>
              <a:t>16.05.2022</a:t>
            </a:fld>
            <a:endParaRPr lang="de-DE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531234" y="8820000"/>
            <a:ext cx="875743" cy="308920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1200"/>
            </a:lvl1pPr>
          </a:lstStyle>
          <a:p>
            <a:fld id="{B2470F0F-241D-4775-AD4E-5E67313D3866}" type="slidenum">
              <a:rPr lang="de-DE" sz="1100" smtClean="0">
                <a:latin typeface="Arial" panose="020B0604020202020204" pitchFamily="34" charset="0"/>
                <a:cs typeface="Arial" panose="020B0604020202020204" pitchFamily="34" charset="0"/>
              </a:rPr>
              <a:t>‹Nr.›</a:t>
            </a:fld>
            <a:endParaRPr lang="de-DE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EE5925AF-789F-4446-B58D-99203B850E8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2171228" y="8804920"/>
            <a:ext cx="2971800" cy="324000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200"/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570713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56054" y="8820000"/>
            <a:ext cx="1548000" cy="324000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1FA6F1E-371A-4634-B8F3-91817518D079}" type="datetimeFigureOut">
              <a:rPr lang="de-DE" smtClean="0"/>
              <a:pPr/>
              <a:t>16.05.2022</a:t>
            </a:fld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48000" y="2020339"/>
            <a:ext cx="5653946" cy="6664873"/>
          </a:xfrm>
          <a:prstGeom prst="rect">
            <a:avLst/>
          </a:prstGeom>
        </p:spPr>
        <p:txBody>
          <a:bodyPr vert="horz" lIns="72000" tIns="36000" rIns="72000" bIns="3600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221946" y="8820000"/>
            <a:ext cx="1080000" cy="324000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CF3D16-F1F6-49B7-8E68-48A14642B0A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Folienbildplatzhalter 7">
            <a:extLst>
              <a:ext uri="{FF2B5EF4-FFF2-40B4-BE49-F238E27FC236}">
                <a16:creationId xmlns:a16="http://schemas.microsoft.com/office/drawing/2014/main" id="{30BEF886-4C70-4E81-9FA0-00A9E3A36A9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48000" y="0"/>
            <a:ext cx="2856384" cy="202034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5C66BF23-8906-4AA3-935B-BA3B72045C7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2151000" y="8820000"/>
            <a:ext cx="3024000" cy="324000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4333480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104282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0" algn="l" defTabSz="1042820" rtl="0" eaLnBrk="1" latinLnBrk="0" hangingPunct="1">
      <a:defRPr sz="11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180000" algn="l" defTabSz="1042820" rtl="0" eaLnBrk="1" latinLnBrk="0" hangingPunct="1">
      <a:defRPr sz="11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564230" algn="l" defTabSz="104282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2085640" algn="l" defTabSz="104282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607050" algn="l" defTabSz="1042820" rtl="0" eaLnBrk="1" latinLnBrk="0" hangingPunct="1">
      <a:defRPr sz="1368" kern="1200">
        <a:solidFill>
          <a:schemeClr val="tx1"/>
        </a:solidFill>
        <a:latin typeface="+mn-lt"/>
        <a:ea typeface="+mn-ea"/>
        <a:cs typeface="+mn-cs"/>
      </a:defRPr>
    </a:lvl6pPr>
    <a:lvl7pPr marL="3128460" algn="l" defTabSz="1042820" rtl="0" eaLnBrk="1" latinLnBrk="0" hangingPunct="1">
      <a:defRPr sz="1368" kern="1200">
        <a:solidFill>
          <a:schemeClr val="tx1"/>
        </a:solidFill>
        <a:latin typeface="+mn-lt"/>
        <a:ea typeface="+mn-ea"/>
        <a:cs typeface="+mn-cs"/>
      </a:defRPr>
    </a:lvl7pPr>
    <a:lvl8pPr marL="3649870" algn="l" defTabSz="1042820" rtl="0" eaLnBrk="1" latinLnBrk="0" hangingPunct="1">
      <a:defRPr sz="1368" kern="1200">
        <a:solidFill>
          <a:schemeClr val="tx1"/>
        </a:solidFill>
        <a:latin typeface="+mn-lt"/>
        <a:ea typeface="+mn-ea"/>
        <a:cs typeface="+mn-cs"/>
      </a:defRPr>
    </a:lvl8pPr>
    <a:lvl9pPr marL="4171280" algn="l" defTabSz="1042820" rtl="0" eaLnBrk="1" latinLnBrk="0" hangingPunct="1">
      <a:defRPr sz="136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leitungsfolie RKU 1">
    <p:bg>
      <p:bgPr>
        <a:solidFill>
          <a:srgbClr val="0091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447D1FB6-9477-4B37-BC65-8BA8C3004B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0000" y="252000"/>
            <a:ext cx="2268000" cy="70680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A0E8507-3A28-44EB-BBFE-365B2E6AD5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4000" y="1872000"/>
            <a:ext cx="4936212" cy="2507457"/>
          </a:xfrm>
        </p:spPr>
        <p:txBody>
          <a:bodyPr lIns="288000" tIns="72000" bIns="72000" anchor="b">
            <a:normAutofit/>
          </a:bodyPr>
          <a:lstStyle>
            <a:lvl1pPr>
              <a:defRPr sz="3400" b="1">
                <a:solidFill>
                  <a:srgbClr val="FDEF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</a:t>
            </a:r>
            <a:br>
              <a:rPr lang="de-DE" dirty="0"/>
            </a:br>
            <a:r>
              <a:rPr lang="de-DE" dirty="0"/>
              <a:t>Arial fett, 34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F8000A4-E0FB-483F-A664-E14CE31BA0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-1"/>
            <a:ext cx="5346000" cy="7559675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F30FF79-A4BE-460B-99C9-EBEE5552A49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364000" y="6120000"/>
            <a:ext cx="4934625" cy="1080000"/>
          </a:xfrm>
        </p:spPr>
        <p:txBody>
          <a:bodyPr lIns="288000" tIns="72000" bIns="36000">
            <a:normAutofit/>
          </a:bodyPr>
          <a:lstStyle>
            <a:lvl1pPr marL="0" indent="0">
              <a:buNone/>
              <a:defRPr sz="2100" b="1">
                <a:solidFill>
                  <a:srgbClr val="FDEF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Referent*in</a:t>
            </a:r>
            <a:br>
              <a:rPr lang="de-DE" dirty="0"/>
            </a:br>
            <a:r>
              <a:rPr lang="de-DE" dirty="0"/>
              <a:t>Arial fett, 21 </a:t>
            </a:r>
            <a:r>
              <a:rPr lang="de-DE" dirty="0" err="1"/>
              <a:t>pt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57459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Mehrfeld 4 RKU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9188E75-C624-49C6-AFF4-135538641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1.1.2022, Maria Musterfrau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954E688-CE5F-427B-88FA-646BF1C1F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Das wäre ihr Titel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0443FF0-7411-43CE-8C28-ACB4EE65A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872D-3386-48E7-967E-9A01878BC083}" type="slidenum">
              <a:rPr lang="de-DE" smtClean="0"/>
              <a:t>‹Nr.›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50E4091-690A-43B8-BCA4-2B68E9A4E3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0000" y="252000"/>
            <a:ext cx="2268000" cy="706807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8BE4E6E2-7CCA-44F5-9B42-36D3653D5F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99" y="1080000"/>
            <a:ext cx="9309600" cy="900000"/>
          </a:xfrm>
        </p:spPr>
        <p:txBody>
          <a:bodyPr lIns="72000" rIns="72000" anchor="t" anchorCtr="0">
            <a:normAutofit/>
          </a:bodyPr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Überschrift 1- oder 2-zeilig</a:t>
            </a:r>
            <a:r>
              <a:rPr lang="de-DE" dirty="0">
                <a:solidFill>
                  <a:srgbClr val="000000"/>
                </a:solidFill>
              </a:rPr>
              <a:t>, Arial, 28 </a:t>
            </a:r>
            <a:r>
              <a:rPr lang="de-DE" dirty="0" err="1">
                <a:solidFill>
                  <a:srgbClr val="000000"/>
                </a:solidFill>
              </a:rPr>
              <a:t>pt</a:t>
            </a:r>
            <a:endParaRPr lang="de-DE" dirty="0"/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60EF50AC-A4E9-4B97-AA2D-E96DF43242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8000" y="1530000"/>
            <a:ext cx="9309600" cy="450000"/>
          </a:xfrm>
        </p:spPr>
        <p:txBody>
          <a:bodyPr lIns="72000" tIns="36000" rIns="72000" bIns="36000">
            <a:noAutofit/>
          </a:bodyPr>
          <a:lstStyle>
            <a:lvl1pPr marL="0" indent="0">
              <a:buNone/>
              <a:defRPr sz="2800" b="1">
                <a:solidFill>
                  <a:srgbClr val="0091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Zweite Überschrift, Arial fett, 28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D127E00-E165-4506-9477-0AFC0A19EF5F}"/>
              </a:ext>
            </a:extLst>
          </p:cNvPr>
          <p:cNvSpPr txBox="1"/>
          <p:nvPr userDrawn="1"/>
        </p:nvSpPr>
        <p:spPr>
          <a:xfrm>
            <a:off x="648305" y="2101088"/>
            <a:ext cx="2765283" cy="4865016"/>
          </a:xfrm>
          <a:prstGeom prst="rect">
            <a:avLst/>
          </a:prstGeom>
          <a:solidFill>
            <a:srgbClr val="009182">
              <a:alpha val="20000"/>
            </a:srgbClr>
          </a:solidFill>
        </p:spPr>
        <p:txBody>
          <a:bodyPr wrap="square" rtlCol="0">
            <a:noAutofit/>
          </a:bodyPr>
          <a:lstStyle/>
          <a:p>
            <a:endParaRPr lang="de-DE" sz="1711" dirty="0"/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0CBD7676-990A-44B9-B806-0BF263FDF90C}"/>
              </a:ext>
            </a:extLst>
          </p:cNvPr>
          <p:cNvSpPr txBox="1">
            <a:spLocks/>
          </p:cNvSpPr>
          <p:nvPr userDrawn="1"/>
        </p:nvSpPr>
        <p:spPr>
          <a:xfrm>
            <a:off x="3934990" y="2100983"/>
            <a:ext cx="6021810" cy="2265174"/>
          </a:xfrm>
          <a:prstGeom prst="rect">
            <a:avLst/>
          </a:prstGeom>
          <a:solidFill>
            <a:srgbClr val="009182">
              <a:alpha val="20000"/>
            </a:srgbClr>
          </a:solidFill>
        </p:spPr>
        <p:txBody>
          <a:bodyPr vert="horz" lIns="65317" tIns="65317" rIns="65317" bIns="65317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Univers LT 45 Light" panose="02000403030000020003" pitchFamily="2" charset="0"/>
                <a:ea typeface="+mn-ea"/>
                <a:cs typeface="Arial" panose="020B0604020202020204" pitchFamily="34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452" dirty="0">
              <a:solidFill>
                <a:srgbClr val="0091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Untertitel 2">
            <a:extLst>
              <a:ext uri="{FF2B5EF4-FFF2-40B4-BE49-F238E27FC236}">
                <a16:creationId xmlns:a16="http://schemas.microsoft.com/office/drawing/2014/main" id="{5CEABF8B-E28F-4640-9214-B571E61C6B59}"/>
              </a:ext>
            </a:extLst>
          </p:cNvPr>
          <p:cNvSpPr txBox="1">
            <a:spLocks/>
          </p:cNvSpPr>
          <p:nvPr userDrawn="1"/>
        </p:nvSpPr>
        <p:spPr>
          <a:xfrm>
            <a:off x="3934990" y="4734837"/>
            <a:ext cx="6021017" cy="2265174"/>
          </a:xfrm>
          <a:prstGeom prst="rect">
            <a:avLst/>
          </a:prstGeom>
          <a:solidFill>
            <a:srgbClr val="009182">
              <a:alpha val="20000"/>
            </a:srgbClr>
          </a:solidFill>
        </p:spPr>
        <p:txBody>
          <a:bodyPr vert="horz" lIns="65317" tIns="65317" rIns="65317" bIns="65317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Univers LT 45 Light" panose="02000403030000020003" pitchFamily="2" charset="0"/>
                <a:ea typeface="+mn-ea"/>
                <a:cs typeface="Arial" panose="020B0604020202020204" pitchFamily="34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452" dirty="0">
              <a:solidFill>
                <a:srgbClr val="0091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Inhaltsplatzhalter 7">
            <a:extLst>
              <a:ext uri="{FF2B5EF4-FFF2-40B4-BE49-F238E27FC236}">
                <a16:creationId xmlns:a16="http://schemas.microsoft.com/office/drawing/2014/main" id="{32D3EA06-5F61-4F65-BF3D-5AAC51ECE7B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47999" y="2543143"/>
            <a:ext cx="2765630" cy="4424167"/>
          </a:xfrm>
        </p:spPr>
        <p:txBody>
          <a:bodyPr>
            <a:noAutofit/>
          </a:bodyPr>
          <a:lstStyle>
            <a:lvl1pPr marL="144000" indent="-144000">
              <a:buClr>
                <a:srgbClr val="009182"/>
              </a:buClr>
              <a:buFont typeface="Wingdings" panose="05000000000000000000" pitchFamily="2" charset="2"/>
              <a:buChar char="§"/>
              <a:defRPr sz="1100"/>
            </a:lvl1pPr>
            <a:lvl2pPr marL="311079" indent="0">
              <a:buNone/>
              <a:defRPr sz="1100"/>
            </a:lvl2pPr>
          </a:lstStyle>
          <a:p>
            <a:pPr lvl="0"/>
            <a:r>
              <a:rPr lang="de-DE" dirty="0"/>
              <a:t>Listenpunkt, Text, Arial 11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Listenpunkt, Text, Arial 11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6" name="Textplatzhalter 31">
            <a:extLst>
              <a:ext uri="{FF2B5EF4-FFF2-40B4-BE49-F238E27FC236}">
                <a16:creationId xmlns:a16="http://schemas.microsoft.com/office/drawing/2014/main" id="{C18B24AB-8181-46DD-96BC-D9BB88647F1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64260" y="5859947"/>
            <a:ext cx="987604" cy="1390816"/>
          </a:xfrm>
        </p:spPr>
        <p:txBody>
          <a:bodyPr>
            <a:normAutofit/>
          </a:bodyPr>
          <a:lstStyle>
            <a:lvl1pPr marL="0" indent="0">
              <a:buNone/>
              <a:defRPr sz="9979">
                <a:solidFill>
                  <a:schemeClr val="bg1"/>
                </a:solidFill>
                <a:latin typeface="Arial" panose="020B0604020202020204" pitchFamily="34" charset="0"/>
                <a:ea typeface="Univers LT 65 Bold" panose="02000803050000020003" pitchFamily="2" charset="0"/>
                <a:cs typeface="Arial" panose="020B0604020202020204" pitchFamily="34" charset="0"/>
              </a:defRPr>
            </a:lvl1pPr>
            <a:lvl2pPr marL="311079" indent="0">
              <a:buNone/>
              <a:defRPr/>
            </a:lvl2pPr>
            <a:lvl3pPr marL="622158" indent="0">
              <a:buNone/>
              <a:defRPr/>
            </a:lvl3pPr>
          </a:lstStyle>
          <a:p>
            <a:pPr lvl="0"/>
            <a:r>
              <a:rPr lang="de-DE" dirty="0"/>
              <a:t>1</a:t>
            </a:r>
          </a:p>
        </p:txBody>
      </p:sp>
      <p:sp>
        <p:nvSpPr>
          <p:cNvPr id="17" name="Inhaltsplatzhalter 9">
            <a:extLst>
              <a:ext uri="{FF2B5EF4-FFF2-40B4-BE49-F238E27FC236}">
                <a16:creationId xmlns:a16="http://schemas.microsoft.com/office/drawing/2014/main" id="{A3C3829B-6606-416E-BBB6-0B018B6D45F1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3934197" y="2552564"/>
            <a:ext cx="6021810" cy="1821393"/>
          </a:xfrm>
        </p:spPr>
        <p:txBody>
          <a:bodyPr>
            <a:noAutofit/>
          </a:bodyPr>
          <a:lstStyle>
            <a:lvl1pPr marL="144000" indent="-144000">
              <a:buClr>
                <a:srgbClr val="009182"/>
              </a:buClr>
              <a:buFont typeface="Wingdings" panose="05000000000000000000" pitchFamily="2" charset="2"/>
              <a:buChar char="§"/>
              <a:defRPr sz="1100"/>
            </a:lvl1pPr>
            <a:lvl2pPr marL="311079" indent="0">
              <a:buNone/>
              <a:defRPr sz="1100"/>
            </a:lvl2pPr>
          </a:lstStyle>
          <a:p>
            <a:pPr lvl="0"/>
            <a:r>
              <a:rPr lang="de-DE" dirty="0"/>
              <a:t>Listenpunkt, Text, Arial 11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Listenpunkt, Text, Arial 11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0" name="Textplatzhalter 31">
            <a:extLst>
              <a:ext uri="{FF2B5EF4-FFF2-40B4-BE49-F238E27FC236}">
                <a16:creationId xmlns:a16="http://schemas.microsoft.com/office/drawing/2014/main" id="{406CC6BA-9976-4551-B3CC-A0C64A4CB8D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38496" y="3257350"/>
            <a:ext cx="987604" cy="1390816"/>
          </a:xfrm>
        </p:spPr>
        <p:txBody>
          <a:bodyPr>
            <a:normAutofit/>
          </a:bodyPr>
          <a:lstStyle>
            <a:lvl1pPr marL="0" indent="0">
              <a:buNone/>
              <a:defRPr sz="9979">
                <a:solidFill>
                  <a:schemeClr val="bg1"/>
                </a:solidFill>
                <a:latin typeface="Arial" panose="020B0604020202020204" pitchFamily="34" charset="0"/>
                <a:ea typeface="Univers LT 65 Bold" panose="02000803050000020003" pitchFamily="2" charset="0"/>
                <a:cs typeface="Arial" panose="020B0604020202020204" pitchFamily="34" charset="0"/>
              </a:defRPr>
            </a:lvl1pPr>
            <a:lvl2pPr marL="311079" indent="0">
              <a:buNone/>
              <a:defRPr/>
            </a:lvl2pPr>
            <a:lvl3pPr marL="622158" indent="0">
              <a:buNone/>
              <a:defRPr/>
            </a:lvl3pPr>
          </a:lstStyle>
          <a:p>
            <a:pPr lvl="0"/>
            <a:r>
              <a:rPr lang="de-DE" dirty="0"/>
              <a:t>3</a:t>
            </a:r>
          </a:p>
        </p:txBody>
      </p:sp>
      <p:sp>
        <p:nvSpPr>
          <p:cNvPr id="21" name="Inhaltsplatzhalter 13">
            <a:extLst>
              <a:ext uri="{FF2B5EF4-FFF2-40B4-BE49-F238E27FC236}">
                <a16:creationId xmlns:a16="http://schemas.microsoft.com/office/drawing/2014/main" id="{9C62E54C-72EF-41EF-AFD6-2D822301FDC4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3934196" y="5187538"/>
            <a:ext cx="6021017" cy="1822757"/>
          </a:xfrm>
        </p:spPr>
        <p:txBody>
          <a:bodyPr>
            <a:noAutofit/>
          </a:bodyPr>
          <a:lstStyle>
            <a:lvl1pPr marL="144000" indent="-144000">
              <a:buClr>
                <a:srgbClr val="009182"/>
              </a:buClr>
              <a:buFont typeface="Wingdings" panose="05000000000000000000" pitchFamily="2" charset="2"/>
              <a:buChar char="§"/>
              <a:defRPr sz="1100"/>
            </a:lvl1pPr>
            <a:lvl2pPr marL="311079" indent="0">
              <a:buNone/>
              <a:defRPr sz="1100"/>
            </a:lvl2pPr>
          </a:lstStyle>
          <a:p>
            <a:pPr lvl="0"/>
            <a:r>
              <a:rPr lang="de-DE" dirty="0"/>
              <a:t>Listenpunkt, Text, Arial 11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Listenpunkt, Text, Arial 11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2" name="Textplatzhalter 31">
            <a:extLst>
              <a:ext uri="{FF2B5EF4-FFF2-40B4-BE49-F238E27FC236}">
                <a16:creationId xmlns:a16="http://schemas.microsoft.com/office/drawing/2014/main" id="{B2F5F87F-1B31-4E38-8086-4DAB9974E78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48021" y="5895999"/>
            <a:ext cx="987604" cy="1390816"/>
          </a:xfrm>
        </p:spPr>
        <p:txBody>
          <a:bodyPr>
            <a:normAutofit/>
          </a:bodyPr>
          <a:lstStyle>
            <a:lvl1pPr marL="0" indent="0">
              <a:buNone/>
              <a:defRPr sz="9979">
                <a:solidFill>
                  <a:schemeClr val="bg1"/>
                </a:solidFill>
                <a:latin typeface="Arial" panose="020B0604020202020204" pitchFamily="34" charset="0"/>
                <a:ea typeface="Univers LT 65 Bold" panose="02000803050000020003" pitchFamily="2" charset="0"/>
                <a:cs typeface="Arial" panose="020B0604020202020204" pitchFamily="34" charset="0"/>
              </a:defRPr>
            </a:lvl1pPr>
            <a:lvl2pPr marL="311079" indent="0">
              <a:buNone/>
              <a:defRPr/>
            </a:lvl2pPr>
            <a:lvl3pPr marL="622158" indent="0">
              <a:buNone/>
              <a:defRPr/>
            </a:lvl3pPr>
          </a:lstStyle>
          <a:p>
            <a:pPr lvl="0"/>
            <a:r>
              <a:rPr lang="de-DE" dirty="0"/>
              <a:t>2</a:t>
            </a:r>
          </a:p>
        </p:txBody>
      </p:sp>
      <p:sp>
        <p:nvSpPr>
          <p:cNvPr id="25" name="Textplatzhalter 17">
            <a:extLst>
              <a:ext uri="{FF2B5EF4-FFF2-40B4-BE49-F238E27FC236}">
                <a16:creationId xmlns:a16="http://schemas.microsoft.com/office/drawing/2014/main" id="{7F021E5B-1B48-494D-965E-2DE8D7E5383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47999" y="2101820"/>
            <a:ext cx="2765630" cy="427645"/>
          </a:xfrm>
        </p:spPr>
        <p:txBody>
          <a:bodyPr lIns="72000" rIns="72000">
            <a:noAutofit/>
          </a:bodyPr>
          <a:lstStyle>
            <a:lvl1pPr marL="0" indent="0">
              <a:buNone/>
              <a:defRPr sz="1600">
                <a:solidFill>
                  <a:srgbClr val="009182"/>
                </a:solidFill>
              </a:defRPr>
            </a:lvl1pPr>
          </a:lstStyle>
          <a:p>
            <a:pPr marL="0" marR="0" lvl="0" indent="0" algn="l" defTabSz="622158" rtl="0" eaLnBrk="1" fontAlgn="auto" latinLnBrk="0" hangingPunct="1">
              <a:lnSpc>
                <a:spcPct val="90000"/>
              </a:lnSpc>
              <a:spcBef>
                <a:spcPts val="68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Überschrift, Arial, 16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6" name="Textplatzhalter 19">
            <a:extLst>
              <a:ext uri="{FF2B5EF4-FFF2-40B4-BE49-F238E27FC236}">
                <a16:creationId xmlns:a16="http://schemas.microsoft.com/office/drawing/2014/main" id="{1F490835-E113-495B-9C66-3070A666856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934197" y="2101088"/>
            <a:ext cx="6021810" cy="428259"/>
          </a:xfrm>
        </p:spPr>
        <p:txBody>
          <a:bodyPr lIns="72000" rIns="72000">
            <a:noAutofit/>
          </a:bodyPr>
          <a:lstStyle>
            <a:lvl1pPr marL="0" indent="0">
              <a:buNone/>
              <a:defRPr sz="1600">
                <a:solidFill>
                  <a:srgbClr val="009182"/>
                </a:solidFill>
              </a:defRPr>
            </a:lvl1pPr>
          </a:lstStyle>
          <a:p>
            <a:pPr marL="0" marR="0" lvl="0" indent="0" algn="l" defTabSz="622158" rtl="0" eaLnBrk="1" fontAlgn="auto" latinLnBrk="0" hangingPunct="1">
              <a:lnSpc>
                <a:spcPct val="90000"/>
              </a:lnSpc>
              <a:spcBef>
                <a:spcPts val="68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Überschrift, Arial, 16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8" name="Textplatzhalter 23">
            <a:extLst>
              <a:ext uri="{FF2B5EF4-FFF2-40B4-BE49-F238E27FC236}">
                <a16:creationId xmlns:a16="http://schemas.microsoft.com/office/drawing/2014/main" id="{6C45547F-E5E7-4BE0-ABD1-A9C1BEEA9F7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934197" y="4733787"/>
            <a:ext cx="6021016" cy="428259"/>
          </a:xfrm>
        </p:spPr>
        <p:txBody>
          <a:bodyPr lIns="72000" rIns="72000">
            <a:noAutofit/>
          </a:bodyPr>
          <a:lstStyle>
            <a:lvl1pPr marL="0" indent="0">
              <a:buNone/>
              <a:defRPr sz="1600">
                <a:solidFill>
                  <a:srgbClr val="009182"/>
                </a:solidFill>
              </a:defRPr>
            </a:lvl1pPr>
          </a:lstStyle>
          <a:p>
            <a:pPr marL="0" marR="0" lvl="0" indent="0" algn="l" defTabSz="622158" rtl="0" eaLnBrk="1" fontAlgn="auto" latinLnBrk="0" hangingPunct="1">
              <a:lnSpc>
                <a:spcPct val="90000"/>
              </a:lnSpc>
              <a:spcBef>
                <a:spcPts val="68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Überschrift, Arial, 16 </a:t>
            </a:r>
            <a:r>
              <a:rPr lang="de-DE" dirty="0" err="1"/>
              <a:t>pt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5636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Mehrfeld 5 RKU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9188E75-C624-49C6-AFF4-135538641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1.1.2022, Maria Musterfrau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954E688-CE5F-427B-88FA-646BF1C1F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Das wäre ihr Titel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0443FF0-7411-43CE-8C28-ACB4EE65A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872D-3386-48E7-967E-9A01878BC083}" type="slidenum">
              <a:rPr lang="de-DE" smtClean="0"/>
              <a:t>‹Nr.›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50E4091-690A-43B8-BCA4-2B68E9A4E3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0000" y="252000"/>
            <a:ext cx="2268000" cy="706807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8BE4E6E2-7CCA-44F5-9B42-36D3653D5F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99" y="1080000"/>
            <a:ext cx="9309600" cy="900000"/>
          </a:xfrm>
        </p:spPr>
        <p:txBody>
          <a:bodyPr lIns="72000" rIns="72000" anchor="t" anchorCtr="0">
            <a:normAutofit/>
          </a:bodyPr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Überschrift 1- oder 2-zeilig</a:t>
            </a:r>
            <a:r>
              <a:rPr lang="de-DE" dirty="0">
                <a:solidFill>
                  <a:srgbClr val="000000"/>
                </a:solidFill>
              </a:rPr>
              <a:t>, Arial, 28 </a:t>
            </a:r>
            <a:r>
              <a:rPr lang="de-DE" dirty="0" err="1">
                <a:solidFill>
                  <a:srgbClr val="000000"/>
                </a:solidFill>
              </a:rPr>
              <a:t>pt</a:t>
            </a:r>
            <a:endParaRPr lang="de-DE" dirty="0"/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60EF50AC-A4E9-4B97-AA2D-E96DF43242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8000" y="1530000"/>
            <a:ext cx="9309600" cy="450000"/>
          </a:xfrm>
        </p:spPr>
        <p:txBody>
          <a:bodyPr lIns="72000" tIns="36000" rIns="72000" bIns="36000">
            <a:noAutofit/>
          </a:bodyPr>
          <a:lstStyle>
            <a:lvl1pPr marL="0" indent="0">
              <a:buNone/>
              <a:defRPr sz="2800" b="1">
                <a:solidFill>
                  <a:srgbClr val="0091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Zweite Überschrift, Arial fett, 28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D127E00-E165-4506-9477-0AFC0A19EF5F}"/>
              </a:ext>
            </a:extLst>
          </p:cNvPr>
          <p:cNvSpPr txBox="1"/>
          <p:nvPr userDrawn="1"/>
        </p:nvSpPr>
        <p:spPr>
          <a:xfrm>
            <a:off x="648305" y="2101088"/>
            <a:ext cx="2765283" cy="4865016"/>
          </a:xfrm>
          <a:prstGeom prst="rect">
            <a:avLst/>
          </a:prstGeom>
          <a:solidFill>
            <a:srgbClr val="009182">
              <a:alpha val="20000"/>
            </a:srgbClr>
          </a:solidFill>
        </p:spPr>
        <p:txBody>
          <a:bodyPr wrap="square" rtlCol="0">
            <a:noAutofit/>
          </a:bodyPr>
          <a:lstStyle/>
          <a:p>
            <a:endParaRPr lang="de-DE" sz="1711" dirty="0"/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0CBD7676-990A-44B9-B806-0BF263FDF90C}"/>
              </a:ext>
            </a:extLst>
          </p:cNvPr>
          <p:cNvSpPr txBox="1">
            <a:spLocks/>
          </p:cNvSpPr>
          <p:nvPr userDrawn="1"/>
        </p:nvSpPr>
        <p:spPr>
          <a:xfrm>
            <a:off x="3934990" y="2100983"/>
            <a:ext cx="6021810" cy="1440000"/>
          </a:xfrm>
          <a:prstGeom prst="rect">
            <a:avLst/>
          </a:prstGeom>
          <a:solidFill>
            <a:srgbClr val="009182">
              <a:alpha val="20000"/>
            </a:srgbClr>
          </a:solidFill>
        </p:spPr>
        <p:txBody>
          <a:bodyPr vert="horz" lIns="65317" tIns="65317" rIns="65317" bIns="65317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Univers LT 45 Light" panose="02000403030000020003" pitchFamily="2" charset="0"/>
                <a:ea typeface="+mn-ea"/>
                <a:cs typeface="Arial" panose="020B0604020202020204" pitchFamily="34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452" dirty="0">
              <a:solidFill>
                <a:srgbClr val="0091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Untertitel 2">
            <a:extLst>
              <a:ext uri="{FF2B5EF4-FFF2-40B4-BE49-F238E27FC236}">
                <a16:creationId xmlns:a16="http://schemas.microsoft.com/office/drawing/2014/main" id="{59C8B481-87C4-48E1-BF87-9311315755FC}"/>
              </a:ext>
            </a:extLst>
          </p:cNvPr>
          <p:cNvSpPr txBox="1">
            <a:spLocks/>
          </p:cNvSpPr>
          <p:nvPr userDrawn="1"/>
        </p:nvSpPr>
        <p:spPr>
          <a:xfrm>
            <a:off x="3920157" y="3849499"/>
            <a:ext cx="6021810" cy="1440000"/>
          </a:xfrm>
          <a:prstGeom prst="rect">
            <a:avLst/>
          </a:prstGeom>
          <a:solidFill>
            <a:srgbClr val="009182">
              <a:alpha val="20000"/>
            </a:srgbClr>
          </a:solidFill>
        </p:spPr>
        <p:txBody>
          <a:bodyPr vert="horz" lIns="65317" tIns="65317" rIns="65317" bIns="41476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Univers LT 45 Light" panose="02000403030000020003" pitchFamily="2" charset="0"/>
                <a:ea typeface="+mn-ea"/>
                <a:cs typeface="Arial" panose="020B0604020202020204" pitchFamily="34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452" dirty="0">
              <a:solidFill>
                <a:srgbClr val="0091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Untertitel 2">
            <a:extLst>
              <a:ext uri="{FF2B5EF4-FFF2-40B4-BE49-F238E27FC236}">
                <a16:creationId xmlns:a16="http://schemas.microsoft.com/office/drawing/2014/main" id="{5CEABF8B-E28F-4640-9214-B571E61C6B59}"/>
              </a:ext>
            </a:extLst>
          </p:cNvPr>
          <p:cNvSpPr txBox="1">
            <a:spLocks/>
          </p:cNvSpPr>
          <p:nvPr userDrawn="1"/>
        </p:nvSpPr>
        <p:spPr>
          <a:xfrm>
            <a:off x="3920157" y="5570295"/>
            <a:ext cx="6022800" cy="1440000"/>
          </a:xfrm>
          <a:prstGeom prst="rect">
            <a:avLst/>
          </a:prstGeom>
          <a:solidFill>
            <a:srgbClr val="009182">
              <a:alpha val="20000"/>
            </a:srgbClr>
          </a:solidFill>
        </p:spPr>
        <p:txBody>
          <a:bodyPr vert="horz" lIns="65317" tIns="65317" rIns="65317" bIns="65317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Univers LT 45 Light" panose="02000403030000020003" pitchFamily="2" charset="0"/>
                <a:ea typeface="+mn-ea"/>
                <a:cs typeface="Arial" panose="020B0604020202020204" pitchFamily="34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452" dirty="0">
              <a:solidFill>
                <a:srgbClr val="0091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Inhaltsplatzhalter 7">
            <a:extLst>
              <a:ext uri="{FF2B5EF4-FFF2-40B4-BE49-F238E27FC236}">
                <a16:creationId xmlns:a16="http://schemas.microsoft.com/office/drawing/2014/main" id="{32D3EA06-5F61-4F65-BF3D-5AAC51ECE7B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47999" y="2543143"/>
            <a:ext cx="2765630" cy="4424167"/>
          </a:xfrm>
        </p:spPr>
        <p:txBody>
          <a:bodyPr>
            <a:noAutofit/>
          </a:bodyPr>
          <a:lstStyle>
            <a:lvl1pPr marL="144000" indent="-144000">
              <a:buClr>
                <a:srgbClr val="009182"/>
              </a:buClr>
              <a:buFont typeface="Wingdings" panose="05000000000000000000" pitchFamily="2" charset="2"/>
              <a:buChar char="§"/>
              <a:defRPr sz="1100"/>
            </a:lvl1pPr>
            <a:lvl2pPr marL="311079" indent="0">
              <a:buNone/>
              <a:defRPr sz="1100"/>
            </a:lvl2pPr>
          </a:lstStyle>
          <a:p>
            <a:pPr lvl="0"/>
            <a:r>
              <a:rPr lang="de-DE" dirty="0"/>
              <a:t>Listenpunkt, Text, Arial 11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Listenpunkt, Text, Arial 11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6" name="Textplatzhalter 31">
            <a:extLst>
              <a:ext uri="{FF2B5EF4-FFF2-40B4-BE49-F238E27FC236}">
                <a16:creationId xmlns:a16="http://schemas.microsoft.com/office/drawing/2014/main" id="{C18B24AB-8181-46DD-96BC-D9BB88647F1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64260" y="5859947"/>
            <a:ext cx="987604" cy="1390816"/>
          </a:xfrm>
        </p:spPr>
        <p:txBody>
          <a:bodyPr>
            <a:normAutofit/>
          </a:bodyPr>
          <a:lstStyle>
            <a:lvl1pPr marL="0" indent="0">
              <a:buNone/>
              <a:defRPr sz="9979">
                <a:solidFill>
                  <a:schemeClr val="bg1"/>
                </a:solidFill>
                <a:latin typeface="Arial" panose="020B0604020202020204" pitchFamily="34" charset="0"/>
                <a:ea typeface="Univers LT 65 Bold" panose="02000803050000020003" pitchFamily="2" charset="0"/>
                <a:cs typeface="Arial" panose="020B0604020202020204" pitchFamily="34" charset="0"/>
              </a:defRPr>
            </a:lvl1pPr>
            <a:lvl2pPr marL="311079" indent="0">
              <a:buNone/>
              <a:defRPr/>
            </a:lvl2pPr>
            <a:lvl3pPr marL="622158" indent="0">
              <a:buNone/>
              <a:defRPr/>
            </a:lvl3pPr>
          </a:lstStyle>
          <a:p>
            <a:pPr lvl="0"/>
            <a:r>
              <a:rPr lang="de-DE" dirty="0"/>
              <a:t>1</a:t>
            </a:r>
          </a:p>
        </p:txBody>
      </p:sp>
      <p:sp>
        <p:nvSpPr>
          <p:cNvPr id="17" name="Inhaltsplatzhalter 9">
            <a:extLst>
              <a:ext uri="{FF2B5EF4-FFF2-40B4-BE49-F238E27FC236}">
                <a16:creationId xmlns:a16="http://schemas.microsoft.com/office/drawing/2014/main" id="{A3C3829B-6606-416E-BBB6-0B018B6D45F1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3934195" y="2552564"/>
            <a:ext cx="6022800" cy="988419"/>
          </a:xfrm>
        </p:spPr>
        <p:txBody>
          <a:bodyPr>
            <a:noAutofit/>
          </a:bodyPr>
          <a:lstStyle>
            <a:lvl1pPr marL="144000" indent="-144000">
              <a:buClr>
                <a:srgbClr val="009182"/>
              </a:buClr>
              <a:buFont typeface="Wingdings" panose="05000000000000000000" pitchFamily="2" charset="2"/>
              <a:buChar char="§"/>
              <a:defRPr sz="1100"/>
            </a:lvl1pPr>
            <a:lvl2pPr marL="311079" indent="0">
              <a:buNone/>
              <a:defRPr sz="1100"/>
            </a:lvl2pPr>
          </a:lstStyle>
          <a:p>
            <a:pPr lvl="0"/>
            <a:r>
              <a:rPr lang="de-DE" dirty="0"/>
              <a:t>Listenpunkt, Text, Arial 11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Listenpunkt, Text, Arial 11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8" name="Inhaltsplatzhalter 11">
            <a:extLst>
              <a:ext uri="{FF2B5EF4-FFF2-40B4-BE49-F238E27FC236}">
                <a16:creationId xmlns:a16="http://schemas.microsoft.com/office/drawing/2014/main" id="{E353FFDD-2290-43EB-8F1B-8541905C0BEA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3934800" y="4291897"/>
            <a:ext cx="6022800" cy="997602"/>
          </a:xfrm>
        </p:spPr>
        <p:txBody>
          <a:bodyPr>
            <a:noAutofit/>
          </a:bodyPr>
          <a:lstStyle>
            <a:lvl1pPr marL="144000" indent="-144000">
              <a:buClr>
                <a:srgbClr val="009182"/>
              </a:buClr>
              <a:buFont typeface="Wingdings" panose="05000000000000000000" pitchFamily="2" charset="2"/>
              <a:buChar char="§"/>
              <a:defRPr sz="1100"/>
            </a:lvl1pPr>
            <a:lvl2pPr marL="311079" indent="0">
              <a:buNone/>
              <a:defRPr sz="1100"/>
            </a:lvl2pPr>
          </a:lstStyle>
          <a:p>
            <a:pPr lvl="0"/>
            <a:r>
              <a:rPr lang="de-DE" dirty="0"/>
              <a:t>Listenpunkt, Text, Arial 11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Listenpunkt, Text, Arial 11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9" name="Textplatzhalter 31">
            <a:extLst>
              <a:ext uri="{FF2B5EF4-FFF2-40B4-BE49-F238E27FC236}">
                <a16:creationId xmlns:a16="http://schemas.microsoft.com/office/drawing/2014/main" id="{637C72F8-F71D-4112-92FC-55C74251295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219446" y="2434472"/>
            <a:ext cx="987604" cy="1390816"/>
          </a:xfrm>
        </p:spPr>
        <p:txBody>
          <a:bodyPr>
            <a:normAutofit/>
          </a:bodyPr>
          <a:lstStyle>
            <a:lvl1pPr marL="0" indent="0">
              <a:buNone/>
              <a:defRPr sz="9979">
                <a:solidFill>
                  <a:schemeClr val="bg1"/>
                </a:solidFill>
                <a:latin typeface="Arial" panose="020B0604020202020204" pitchFamily="34" charset="0"/>
                <a:ea typeface="Univers LT 65 Bold" panose="02000803050000020003" pitchFamily="2" charset="0"/>
                <a:cs typeface="Arial" panose="020B0604020202020204" pitchFamily="34" charset="0"/>
              </a:defRPr>
            </a:lvl1pPr>
            <a:lvl2pPr marL="311079" indent="0">
              <a:buNone/>
              <a:defRPr/>
            </a:lvl2pPr>
            <a:lvl3pPr marL="622158" indent="0">
              <a:buNone/>
              <a:defRPr/>
            </a:lvl3pPr>
          </a:lstStyle>
          <a:p>
            <a:pPr lvl="0"/>
            <a:r>
              <a:rPr lang="de-DE" dirty="0"/>
              <a:t>4</a:t>
            </a:r>
          </a:p>
        </p:txBody>
      </p:sp>
      <p:sp>
        <p:nvSpPr>
          <p:cNvPr id="20" name="Textplatzhalter 31">
            <a:extLst>
              <a:ext uri="{FF2B5EF4-FFF2-40B4-BE49-F238E27FC236}">
                <a16:creationId xmlns:a16="http://schemas.microsoft.com/office/drawing/2014/main" id="{406CC6BA-9976-4551-B3CC-A0C64A4CB8D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19446" y="4162879"/>
            <a:ext cx="987604" cy="1390816"/>
          </a:xfrm>
        </p:spPr>
        <p:txBody>
          <a:bodyPr>
            <a:normAutofit/>
          </a:bodyPr>
          <a:lstStyle>
            <a:lvl1pPr marL="0" indent="0">
              <a:buNone/>
              <a:defRPr sz="9979">
                <a:solidFill>
                  <a:schemeClr val="bg1"/>
                </a:solidFill>
                <a:latin typeface="Arial" panose="020B0604020202020204" pitchFamily="34" charset="0"/>
                <a:ea typeface="Univers LT 65 Bold" panose="02000803050000020003" pitchFamily="2" charset="0"/>
                <a:cs typeface="Arial" panose="020B0604020202020204" pitchFamily="34" charset="0"/>
              </a:defRPr>
            </a:lvl1pPr>
            <a:lvl2pPr marL="311079" indent="0">
              <a:buNone/>
              <a:defRPr/>
            </a:lvl2pPr>
            <a:lvl3pPr marL="622158" indent="0">
              <a:buNone/>
              <a:defRPr/>
            </a:lvl3pPr>
          </a:lstStyle>
          <a:p>
            <a:pPr lvl="0"/>
            <a:r>
              <a:rPr lang="de-DE" dirty="0"/>
              <a:t>3</a:t>
            </a:r>
          </a:p>
        </p:txBody>
      </p:sp>
      <p:sp>
        <p:nvSpPr>
          <p:cNvPr id="21" name="Inhaltsplatzhalter 13">
            <a:extLst>
              <a:ext uri="{FF2B5EF4-FFF2-40B4-BE49-F238E27FC236}">
                <a16:creationId xmlns:a16="http://schemas.microsoft.com/office/drawing/2014/main" id="{9C62E54C-72EF-41EF-AFD6-2D822301FDC4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3934197" y="6008053"/>
            <a:ext cx="6022800" cy="1002242"/>
          </a:xfrm>
        </p:spPr>
        <p:txBody>
          <a:bodyPr>
            <a:noAutofit/>
          </a:bodyPr>
          <a:lstStyle>
            <a:lvl1pPr marL="144000" indent="-144000">
              <a:buClr>
                <a:srgbClr val="009182"/>
              </a:buClr>
              <a:buFont typeface="Wingdings" panose="05000000000000000000" pitchFamily="2" charset="2"/>
              <a:buChar char="§"/>
              <a:defRPr sz="1100"/>
            </a:lvl1pPr>
            <a:lvl2pPr marL="311079" indent="0">
              <a:buNone/>
              <a:defRPr sz="1100"/>
            </a:lvl2pPr>
          </a:lstStyle>
          <a:p>
            <a:pPr lvl="0"/>
            <a:r>
              <a:rPr lang="de-DE" dirty="0"/>
              <a:t>Listenpunkt, Text, Arial 11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Listenpunkt, Text, Arial 11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2" name="Textplatzhalter 31">
            <a:extLst>
              <a:ext uri="{FF2B5EF4-FFF2-40B4-BE49-F238E27FC236}">
                <a16:creationId xmlns:a16="http://schemas.microsoft.com/office/drawing/2014/main" id="{B2F5F87F-1B31-4E38-8086-4DAB9974E78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27275" y="5895752"/>
            <a:ext cx="987604" cy="1390816"/>
          </a:xfrm>
        </p:spPr>
        <p:txBody>
          <a:bodyPr>
            <a:normAutofit/>
          </a:bodyPr>
          <a:lstStyle>
            <a:lvl1pPr marL="0" indent="0">
              <a:buNone/>
              <a:defRPr sz="9979">
                <a:solidFill>
                  <a:schemeClr val="bg1"/>
                </a:solidFill>
                <a:latin typeface="Arial" panose="020B0604020202020204" pitchFamily="34" charset="0"/>
                <a:ea typeface="Univers LT 65 Bold" panose="02000803050000020003" pitchFamily="2" charset="0"/>
                <a:cs typeface="Arial" panose="020B0604020202020204" pitchFamily="34" charset="0"/>
              </a:defRPr>
            </a:lvl1pPr>
            <a:lvl2pPr marL="311079" indent="0">
              <a:buNone/>
              <a:defRPr/>
            </a:lvl2pPr>
            <a:lvl3pPr marL="622158" indent="0">
              <a:buNone/>
              <a:defRPr/>
            </a:lvl3pPr>
          </a:lstStyle>
          <a:p>
            <a:pPr lvl="0"/>
            <a:r>
              <a:rPr lang="de-DE" dirty="0"/>
              <a:t>2</a:t>
            </a:r>
          </a:p>
        </p:txBody>
      </p:sp>
      <p:sp>
        <p:nvSpPr>
          <p:cNvPr id="25" name="Textplatzhalter 17">
            <a:extLst>
              <a:ext uri="{FF2B5EF4-FFF2-40B4-BE49-F238E27FC236}">
                <a16:creationId xmlns:a16="http://schemas.microsoft.com/office/drawing/2014/main" id="{7F021E5B-1B48-494D-965E-2DE8D7E5383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47999" y="2101820"/>
            <a:ext cx="2765630" cy="427645"/>
          </a:xfrm>
        </p:spPr>
        <p:txBody>
          <a:bodyPr lIns="72000" rIns="72000">
            <a:noAutofit/>
          </a:bodyPr>
          <a:lstStyle>
            <a:lvl1pPr marL="0" indent="0">
              <a:buNone/>
              <a:defRPr sz="1600">
                <a:solidFill>
                  <a:srgbClr val="009182"/>
                </a:solidFill>
              </a:defRPr>
            </a:lvl1pPr>
          </a:lstStyle>
          <a:p>
            <a:pPr marL="0" marR="0" lvl="0" indent="0" algn="l" defTabSz="622158" rtl="0" eaLnBrk="1" fontAlgn="auto" latinLnBrk="0" hangingPunct="1">
              <a:lnSpc>
                <a:spcPct val="90000"/>
              </a:lnSpc>
              <a:spcBef>
                <a:spcPts val="68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Überschrift, Arial, 16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6" name="Textplatzhalter 19">
            <a:extLst>
              <a:ext uri="{FF2B5EF4-FFF2-40B4-BE49-F238E27FC236}">
                <a16:creationId xmlns:a16="http://schemas.microsoft.com/office/drawing/2014/main" id="{1F490835-E113-495B-9C66-3070A666856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934197" y="2101088"/>
            <a:ext cx="6022800" cy="428259"/>
          </a:xfrm>
        </p:spPr>
        <p:txBody>
          <a:bodyPr lIns="72000" rIns="72000">
            <a:noAutofit/>
          </a:bodyPr>
          <a:lstStyle>
            <a:lvl1pPr marL="0" indent="0">
              <a:buNone/>
              <a:defRPr sz="1600">
                <a:solidFill>
                  <a:srgbClr val="009182"/>
                </a:solidFill>
              </a:defRPr>
            </a:lvl1pPr>
          </a:lstStyle>
          <a:p>
            <a:pPr marL="0" marR="0" lvl="0" indent="0" algn="l" defTabSz="622158" rtl="0" eaLnBrk="1" fontAlgn="auto" latinLnBrk="0" hangingPunct="1">
              <a:lnSpc>
                <a:spcPct val="90000"/>
              </a:lnSpc>
              <a:spcBef>
                <a:spcPts val="68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Überschrift, Arial, 16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7" name="Textplatzhalter 21">
            <a:extLst>
              <a:ext uri="{FF2B5EF4-FFF2-40B4-BE49-F238E27FC236}">
                <a16:creationId xmlns:a16="http://schemas.microsoft.com/office/drawing/2014/main" id="{847B113C-6039-4437-AD81-125717F0CBD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934800" y="3863638"/>
            <a:ext cx="6021810" cy="428259"/>
          </a:xfrm>
        </p:spPr>
        <p:txBody>
          <a:bodyPr lIns="72000" rIns="72000">
            <a:noAutofit/>
          </a:bodyPr>
          <a:lstStyle>
            <a:lvl1pPr marL="0" indent="0">
              <a:buNone/>
              <a:defRPr sz="1600">
                <a:solidFill>
                  <a:srgbClr val="009182"/>
                </a:solidFill>
              </a:defRPr>
            </a:lvl1pPr>
          </a:lstStyle>
          <a:p>
            <a:pPr marL="0" marR="0" lvl="0" indent="0" algn="l" defTabSz="622158" rtl="0" eaLnBrk="1" fontAlgn="auto" latinLnBrk="0" hangingPunct="1">
              <a:lnSpc>
                <a:spcPct val="90000"/>
              </a:lnSpc>
              <a:spcBef>
                <a:spcPts val="68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Überschrift, Arial, 16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8" name="Textplatzhalter 23">
            <a:extLst>
              <a:ext uri="{FF2B5EF4-FFF2-40B4-BE49-F238E27FC236}">
                <a16:creationId xmlns:a16="http://schemas.microsoft.com/office/drawing/2014/main" id="{6C45547F-E5E7-4BE0-ABD1-A9C1BEEA9F7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934197" y="5579794"/>
            <a:ext cx="6022800" cy="428259"/>
          </a:xfrm>
        </p:spPr>
        <p:txBody>
          <a:bodyPr lIns="72000" rIns="72000">
            <a:noAutofit/>
          </a:bodyPr>
          <a:lstStyle>
            <a:lvl1pPr marL="0" indent="0">
              <a:buNone/>
              <a:defRPr sz="1600">
                <a:solidFill>
                  <a:srgbClr val="009182"/>
                </a:solidFill>
              </a:defRPr>
            </a:lvl1pPr>
          </a:lstStyle>
          <a:p>
            <a:pPr marL="0" marR="0" lvl="0" indent="0" algn="l" defTabSz="622158" rtl="0" eaLnBrk="1" fontAlgn="auto" latinLnBrk="0" hangingPunct="1">
              <a:lnSpc>
                <a:spcPct val="90000"/>
              </a:lnSpc>
              <a:spcBef>
                <a:spcPts val="68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Überschrift, Arial, 16 </a:t>
            </a:r>
            <a:r>
              <a:rPr lang="de-DE" dirty="0" err="1"/>
              <a:t>pt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391276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Schlusswort 1 RKU 1">
    <p:bg>
      <p:bgPr>
        <a:solidFill>
          <a:srgbClr val="0091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9">
            <a:extLst>
              <a:ext uri="{FF2B5EF4-FFF2-40B4-BE49-F238E27FC236}">
                <a16:creationId xmlns:a16="http://schemas.microsoft.com/office/drawing/2014/main" id="{0F0D862B-4D50-47F9-8334-C6BC4971AC6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5345907" cy="7559675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06D33661-6E6C-4443-AF45-CBCDA5C341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64000" y="3718877"/>
            <a:ext cx="5040000" cy="3600000"/>
          </a:xfrm>
        </p:spPr>
        <p:txBody>
          <a:bodyPr lIns="288000" tIns="72000" rIns="72000" bIns="72000">
            <a:noAutofit/>
          </a:bodyPr>
          <a:lstStyle>
            <a:lvl1pPr marL="0" indent="0">
              <a:buNone/>
              <a:defRPr sz="3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de-DE" dirty="0"/>
              <a:t>Schlusswort,</a:t>
            </a:r>
            <a:br>
              <a:rPr lang="de-DE" dirty="0"/>
            </a:br>
            <a:r>
              <a:rPr lang="de-DE" dirty="0"/>
              <a:t>Arial, 34 </a:t>
            </a:r>
            <a:r>
              <a:rPr lang="de-DE" dirty="0" err="1"/>
              <a:t>pt</a:t>
            </a:r>
            <a:r>
              <a:rPr lang="de-DE" dirty="0"/>
              <a:t>, weiß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B318315-F669-439F-9D58-C7EB03583F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0000" y="252000"/>
            <a:ext cx="2268000" cy="70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2711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Schlusswort 2 RKU 1">
    <p:bg>
      <p:bgPr>
        <a:solidFill>
          <a:srgbClr val="0091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E5C5C3DB-C882-4E61-87A0-772210C568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0000" y="252000"/>
            <a:ext cx="2268000" cy="706807"/>
          </a:xfrm>
          <a:prstGeom prst="rect">
            <a:avLst/>
          </a:prstGeom>
        </p:spPr>
      </p:pic>
      <p:sp>
        <p:nvSpPr>
          <p:cNvPr id="7" name="Bildplatzhalter 9">
            <a:extLst>
              <a:ext uri="{FF2B5EF4-FFF2-40B4-BE49-F238E27FC236}">
                <a16:creationId xmlns:a16="http://schemas.microsoft.com/office/drawing/2014/main" id="{0F0D862B-4D50-47F9-8334-C6BC4971AC6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5345907" cy="7559675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06D33661-6E6C-4443-AF45-CBCDA5C341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64000" y="3718800"/>
            <a:ext cx="5040000" cy="3600000"/>
          </a:xfrm>
        </p:spPr>
        <p:txBody>
          <a:bodyPr lIns="288000" tIns="72000" rIns="72000" bIns="72000">
            <a:noAutofit/>
          </a:bodyPr>
          <a:lstStyle>
            <a:lvl1pPr marL="0" indent="0">
              <a:buNone/>
              <a:defRPr sz="34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Schlusswort,</a:t>
            </a:r>
            <a:br>
              <a:rPr lang="de-DE" dirty="0"/>
            </a:br>
            <a:r>
              <a:rPr lang="de-DE" dirty="0"/>
              <a:t>Arial, 34 </a:t>
            </a:r>
            <a:r>
              <a:rPr lang="de-DE" dirty="0" err="1"/>
              <a:t>pt</a:t>
            </a:r>
            <a:r>
              <a:rPr lang="de-DE" dirty="0"/>
              <a:t>, schwarz</a:t>
            </a:r>
          </a:p>
        </p:txBody>
      </p:sp>
    </p:spTree>
    <p:extLst>
      <p:ext uri="{BB962C8B-B14F-4D97-AF65-F5344CB8AC3E}">
        <p14:creationId xmlns:p14="http://schemas.microsoft.com/office/powerpoint/2010/main" val="19615514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leitungsfolie RKU 2">
    <p:bg>
      <p:bgPr>
        <a:solidFill>
          <a:srgbClr val="17B4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7B0B3A01-81D5-4456-8EE0-31F18A4EBC2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5345907" cy="7559675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A15467-5706-4D61-A661-89C7993573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64000" y="1872000"/>
            <a:ext cx="5040000" cy="2509200"/>
          </a:xfrm>
        </p:spPr>
        <p:txBody>
          <a:bodyPr lIns="288000" tIns="72000" rIns="72000" bIns="72000" anchor="b" anchorCtr="0">
            <a:noAutofit/>
          </a:bodyPr>
          <a:lstStyle>
            <a:lvl1pPr marL="0" indent="0">
              <a:buNone/>
              <a:defRPr sz="4100" b="1">
                <a:solidFill>
                  <a:srgbClr val="FDEF1A"/>
                </a:solidFill>
              </a:defRPr>
            </a:lvl1pPr>
          </a:lstStyle>
          <a:p>
            <a:pPr lvl="0"/>
            <a:r>
              <a:rPr lang="de-DE" dirty="0"/>
              <a:t>Titel,</a:t>
            </a:r>
            <a:br>
              <a:rPr lang="de-DE" dirty="0"/>
            </a:br>
            <a:r>
              <a:rPr lang="de-DE" dirty="0"/>
              <a:t>Arial fett, 43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5B41376-C6BA-4101-AA36-2206BBE76AB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64000" y="4392000"/>
            <a:ext cx="5040000" cy="1620000"/>
          </a:xfrm>
        </p:spPr>
        <p:txBody>
          <a:bodyPr lIns="288000" tIns="72000" rIns="72000" bIns="72000">
            <a:noAutofit/>
          </a:bodyPr>
          <a:lstStyle>
            <a:lvl1pPr marL="0" indent="0">
              <a:buNone/>
              <a:defRPr sz="2300">
                <a:solidFill>
                  <a:srgbClr val="FDEF1A"/>
                </a:solidFill>
              </a:defRPr>
            </a:lvl1pPr>
            <a:lvl2pPr marL="311079" indent="0">
              <a:buNone/>
              <a:defRPr sz="2087"/>
            </a:lvl2pPr>
          </a:lstStyle>
          <a:p>
            <a:pPr lvl="0"/>
            <a:r>
              <a:rPr lang="de-DE" dirty="0"/>
              <a:t>Zwischenüberschrift</a:t>
            </a:r>
            <a:br>
              <a:rPr lang="de-DE" dirty="0"/>
            </a:br>
            <a:r>
              <a:rPr lang="de-DE" dirty="0"/>
              <a:t>Arial, 23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EAA4894-F657-437E-B097-34EE5B9A74E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64000" y="6120000"/>
            <a:ext cx="5040000" cy="1080000"/>
          </a:xfrm>
        </p:spPr>
        <p:txBody>
          <a:bodyPr lIns="288000" tIns="72000" rIns="72000" bIns="72000">
            <a:noAutofit/>
          </a:bodyPr>
          <a:lstStyle>
            <a:lvl1pPr marL="0" indent="0">
              <a:buNone/>
              <a:defRPr sz="2100" b="1">
                <a:solidFill>
                  <a:srgbClr val="FDEF1A"/>
                </a:solidFill>
              </a:defRPr>
            </a:lvl1pPr>
          </a:lstStyle>
          <a:p>
            <a:pPr lvl="0"/>
            <a:r>
              <a:rPr lang="de-DE" dirty="0"/>
              <a:t>Referent*in</a:t>
            </a:r>
            <a:br>
              <a:rPr lang="de-DE" dirty="0"/>
            </a:br>
            <a:r>
              <a:rPr lang="de-DE" dirty="0"/>
              <a:t>Arial fett, 21 </a:t>
            </a:r>
            <a:r>
              <a:rPr lang="de-DE" dirty="0" err="1"/>
              <a:t>pt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FD6E005-1280-45EA-8FC8-EF8A3AED34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0000" y="252000"/>
            <a:ext cx="2268000" cy="70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5686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leitungsfolie RKU 2">
    <p:bg>
      <p:bgPr>
        <a:solidFill>
          <a:srgbClr val="17B4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447D1FB6-9477-4B37-BC65-8BA8C3004B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0000" y="252000"/>
            <a:ext cx="2268000" cy="70680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A0E8507-3A28-44EB-BBFE-365B2E6AD5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4000" y="1872000"/>
            <a:ext cx="5040000" cy="2507457"/>
          </a:xfrm>
        </p:spPr>
        <p:txBody>
          <a:bodyPr lIns="288000" tIns="72000" bIns="72000" anchor="b">
            <a:normAutofit/>
          </a:bodyPr>
          <a:lstStyle>
            <a:lvl1pPr>
              <a:defRPr sz="3400" b="1">
                <a:solidFill>
                  <a:srgbClr val="FDEF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Titel, </a:t>
            </a:r>
            <a:br>
              <a:rPr lang="de-DE" dirty="0"/>
            </a:br>
            <a:r>
              <a:rPr lang="de-DE" dirty="0"/>
              <a:t>Arial fett, 34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F8000A4-E0FB-483F-A664-E14CE31BA0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-1"/>
            <a:ext cx="5346000" cy="7559675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F30FF79-A4BE-460B-99C9-EBEE5552A49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363999" y="6120000"/>
            <a:ext cx="5040000" cy="1080000"/>
          </a:xfrm>
        </p:spPr>
        <p:txBody>
          <a:bodyPr lIns="288000" tIns="72000" bIns="72000">
            <a:normAutofit/>
          </a:bodyPr>
          <a:lstStyle>
            <a:lvl1pPr marL="0" indent="0">
              <a:buNone/>
              <a:defRPr sz="2100" b="1">
                <a:solidFill>
                  <a:srgbClr val="FDEF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Referent*in Arial fett 21 </a:t>
            </a:r>
            <a:r>
              <a:rPr lang="de-DE" dirty="0" err="1"/>
              <a:t>pt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185367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folie RKU 2">
    <p:bg>
      <p:bgPr>
        <a:solidFill>
          <a:srgbClr val="17B481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447D1FB6-9477-4B37-BC65-8BA8C3004B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0000" y="252000"/>
            <a:ext cx="2268000" cy="70680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A0E8507-3A28-44EB-BBFE-365B2E6AD5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4000" y="1872000"/>
            <a:ext cx="5040000" cy="2507457"/>
          </a:xfrm>
        </p:spPr>
        <p:txBody>
          <a:bodyPr lIns="288000" tIns="72000" bIns="72000" anchor="b">
            <a:normAutofit/>
          </a:bodyPr>
          <a:lstStyle>
            <a:lvl1pPr>
              <a:defRPr sz="3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Kapitel 1</a:t>
            </a:r>
            <a:br>
              <a:rPr lang="de-DE" dirty="0"/>
            </a:br>
            <a:r>
              <a:rPr lang="de-DE" dirty="0"/>
              <a:t>Arial, 34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F8000A4-E0FB-483F-A664-E14CE31BA0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-1"/>
            <a:ext cx="5346000" cy="7559675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0076301-6029-45ED-A41E-7C9C4D978F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0000" y="252000"/>
            <a:ext cx="2268000" cy="70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0567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Aufzählung 1 RKU 2"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9188E75-C624-49C6-AFF4-135538641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1.1.2022, Maria Musterfrau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954E688-CE5F-427B-88FA-646BF1C1F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Das wäre ihr Titel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0443FF0-7411-43CE-8C28-ACB4EE65A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872D-3386-48E7-967E-9A01878BC083}" type="slidenum">
              <a:rPr lang="de-DE" smtClean="0"/>
              <a:t>‹Nr.›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50E4091-690A-43B8-BCA4-2B68E9A4E3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0000" y="252000"/>
            <a:ext cx="2268000" cy="706807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8BE4E6E2-7CCA-44F5-9B42-36D3653D5F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99" y="1080000"/>
            <a:ext cx="9309600" cy="900000"/>
          </a:xfrm>
        </p:spPr>
        <p:txBody>
          <a:bodyPr lIns="72000" rIns="72000" anchor="t" anchorCtr="0">
            <a:normAutofit/>
          </a:bodyPr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Überschrift 1- oder 2-zeilig</a:t>
            </a:r>
            <a:r>
              <a:rPr lang="de-DE" dirty="0">
                <a:solidFill>
                  <a:srgbClr val="000000"/>
                </a:solidFill>
              </a:rPr>
              <a:t>, Arial, 28 </a:t>
            </a:r>
            <a:r>
              <a:rPr lang="de-DE" dirty="0" err="1">
                <a:solidFill>
                  <a:srgbClr val="000000"/>
                </a:solidFill>
              </a:rPr>
              <a:t>pt</a:t>
            </a:r>
            <a:endParaRPr lang="de-DE" dirty="0"/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60EF50AC-A4E9-4B97-AA2D-E96DF43242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8000" y="1530000"/>
            <a:ext cx="9309600" cy="450000"/>
          </a:xfrm>
        </p:spPr>
        <p:txBody>
          <a:bodyPr lIns="72000" tIns="36000" rIns="72000" bIns="36000">
            <a:noAutofit/>
          </a:bodyPr>
          <a:lstStyle>
            <a:lvl1pPr marL="0" indent="0">
              <a:buNone/>
              <a:defRPr sz="2800" b="1">
                <a:solidFill>
                  <a:srgbClr val="17B48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Zweite Überschrift, Arial fett, 28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0" name="Inhaltsplatzhalter 8">
            <a:extLst>
              <a:ext uri="{FF2B5EF4-FFF2-40B4-BE49-F238E27FC236}">
                <a16:creationId xmlns:a16="http://schemas.microsoft.com/office/drawing/2014/main" id="{C36DBD00-AD9F-429C-9365-7E9937E0F2F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48000" y="2102400"/>
            <a:ext cx="9309600" cy="4928400"/>
          </a:xfrm>
        </p:spPr>
        <p:txBody>
          <a:bodyPr lIns="72000" rIns="72000">
            <a:noAutofit/>
          </a:bodyPr>
          <a:lstStyle>
            <a:lvl1pPr marL="144000" indent="-144000">
              <a:buClr>
                <a:srgbClr val="17B481"/>
              </a:buClr>
              <a:buFont typeface="Arial" panose="020B0604020202020204" pitchFamily="34" charset="0"/>
              <a:buChar char="&gt;"/>
              <a:defRPr sz="16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8000" indent="-144000">
              <a:buClr>
                <a:srgbClr val="17B481"/>
              </a:buClr>
              <a:buFont typeface="Wingdings" panose="05000000000000000000" pitchFamily="2" charset="2"/>
              <a:buChar char="§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24000" indent="-171450">
              <a:buFont typeface="Arial" panose="020B0604020202020204" pitchFamily="34" charset="0"/>
              <a:buChar char="•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040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de-DE" dirty="0"/>
              <a:t>Aufzählungen/Auflistungen, Arial, 16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Listenpunkt, Arial, 12 </a:t>
            </a:r>
            <a:r>
              <a:rPr lang="de-DE" dirty="0" err="1"/>
              <a:t>pt</a:t>
            </a:r>
            <a:endParaRPr lang="de-DE" dirty="0"/>
          </a:p>
          <a:p>
            <a:pPr lvl="3"/>
            <a:r>
              <a:rPr lang="de-DE" dirty="0"/>
              <a:t>Listenpunkt, Arial, 12 </a:t>
            </a:r>
            <a:r>
              <a:rPr lang="de-DE" dirty="0" err="1"/>
              <a:t>pt</a:t>
            </a:r>
            <a:endParaRPr lang="de-DE" dirty="0"/>
          </a:p>
          <a:p>
            <a:pPr lvl="2"/>
            <a:endParaRPr lang="de-DE" dirty="0"/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712138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Aufzählung 2 RKU 2">
    <p:bg>
      <p:bgPr>
        <a:solidFill>
          <a:srgbClr val="17B481">
            <a:alpha val="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9188E75-C624-49C6-AFF4-135538641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1.1.2022, Maria Musterfrau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954E688-CE5F-427B-88FA-646BF1C1F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Das wäre ihr Titel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0443FF0-7411-43CE-8C28-ACB4EE65A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872D-3386-48E7-967E-9A01878BC083}" type="slidenum">
              <a:rPr lang="de-DE" smtClean="0"/>
              <a:t>‹Nr.›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50E4091-690A-43B8-BCA4-2B68E9A4E3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0000" y="252000"/>
            <a:ext cx="2268000" cy="706807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8BE4E6E2-7CCA-44F5-9B42-36D3653D5F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99" y="1080000"/>
            <a:ext cx="9309600" cy="900000"/>
          </a:xfrm>
        </p:spPr>
        <p:txBody>
          <a:bodyPr lIns="72000" rIns="72000" anchor="t" anchorCtr="0">
            <a:normAutofit/>
          </a:bodyPr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Überschrift 1- oder 2-zeilig</a:t>
            </a:r>
            <a:r>
              <a:rPr lang="de-DE" dirty="0">
                <a:solidFill>
                  <a:srgbClr val="000000"/>
                </a:solidFill>
              </a:rPr>
              <a:t>, Arial, 28 </a:t>
            </a:r>
            <a:r>
              <a:rPr lang="de-DE" dirty="0" err="1">
                <a:solidFill>
                  <a:srgbClr val="000000"/>
                </a:solidFill>
              </a:rPr>
              <a:t>pt</a:t>
            </a:r>
            <a:endParaRPr lang="de-DE" dirty="0"/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60EF50AC-A4E9-4B97-AA2D-E96DF43242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8000" y="1530000"/>
            <a:ext cx="9309600" cy="450000"/>
          </a:xfrm>
        </p:spPr>
        <p:txBody>
          <a:bodyPr lIns="72000" tIns="36000" rIns="72000" bIns="36000">
            <a:noAutofit/>
          </a:bodyPr>
          <a:lstStyle>
            <a:lvl1pPr marL="0" indent="0">
              <a:buNone/>
              <a:defRPr sz="2800" b="1">
                <a:solidFill>
                  <a:srgbClr val="17B48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Zweite Überschrift, Arial fett, 28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0" name="Inhaltsplatzhalter 8">
            <a:extLst>
              <a:ext uri="{FF2B5EF4-FFF2-40B4-BE49-F238E27FC236}">
                <a16:creationId xmlns:a16="http://schemas.microsoft.com/office/drawing/2014/main" id="{C36DBD00-AD9F-429C-9365-7E9937E0F2F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48000" y="2102400"/>
            <a:ext cx="9309600" cy="4928400"/>
          </a:xfrm>
        </p:spPr>
        <p:txBody>
          <a:bodyPr lIns="72000" rIns="72000">
            <a:noAutofit/>
          </a:bodyPr>
          <a:lstStyle>
            <a:lvl1pPr marL="144000" indent="-144000">
              <a:buClr>
                <a:srgbClr val="17B481"/>
              </a:buClr>
              <a:buFont typeface="Arial" panose="020B0604020202020204" pitchFamily="34" charset="0"/>
              <a:buChar char="&gt;"/>
              <a:defRPr sz="16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8000" indent="-144000">
              <a:buClr>
                <a:srgbClr val="009182"/>
              </a:buClr>
              <a:buFont typeface="Wingdings" panose="05000000000000000000" pitchFamily="2" charset="2"/>
              <a:buChar char="§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24000" indent="-171450">
              <a:buFont typeface="Arial" panose="020B0604020202020204" pitchFamily="34" charset="0"/>
              <a:buChar char="•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040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de-DE" dirty="0"/>
              <a:t>Aufzählungen/Auflistungen, Arial, 16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Listenpunkt, Arial, 12 </a:t>
            </a:r>
            <a:r>
              <a:rPr lang="de-DE" dirty="0" err="1"/>
              <a:t>pt</a:t>
            </a:r>
            <a:endParaRPr lang="de-DE" dirty="0"/>
          </a:p>
          <a:p>
            <a:pPr lvl="3"/>
            <a:r>
              <a:rPr lang="de-DE" dirty="0"/>
              <a:t>Listenpunkt, Arial, 12 </a:t>
            </a:r>
            <a:r>
              <a:rPr lang="de-DE" dirty="0" err="1"/>
              <a:t>pt</a:t>
            </a:r>
            <a:endParaRPr lang="de-DE" dirty="0"/>
          </a:p>
          <a:p>
            <a:pPr lvl="2"/>
            <a:endParaRPr lang="de-DE" dirty="0"/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188095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Text 1 RKU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C579CA-D6E6-4264-AA10-D45DCE0C6A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1080000"/>
            <a:ext cx="9308800" cy="900000"/>
          </a:xfrm>
        </p:spPr>
        <p:txBody>
          <a:bodyPr lIns="72000" rIns="72000" anchor="t" anchorCtr="0">
            <a:normAutofit/>
          </a:bodyPr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Überschrift 1- oder 2-zeilig</a:t>
            </a:r>
            <a:r>
              <a:rPr lang="de-DE" dirty="0">
                <a:solidFill>
                  <a:srgbClr val="000000"/>
                </a:solidFill>
              </a:rPr>
              <a:t>, Arial, 28 </a:t>
            </a:r>
            <a:r>
              <a:rPr lang="de-DE" dirty="0" err="1">
                <a:solidFill>
                  <a:srgbClr val="000000"/>
                </a:solidFill>
              </a:rPr>
              <a:t>pt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DE33E87-6327-479F-BAB1-912E09E64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1.1.2022, Maria Musterfrau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2F28253-CF5F-4D4B-8008-96A39EAF9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Das wäre ihr Titel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E404098-04BE-4CCF-9B4A-0CC45F6CB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872D-3386-48E7-967E-9A01878BC083}" type="slidenum">
              <a:rPr lang="de-DE" smtClean="0"/>
              <a:t>‹Nr.›</a:t>
            </a:fld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87093BE-5992-4897-8B3D-C7E9A68DB4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0000" y="252000"/>
            <a:ext cx="2268000" cy="706807"/>
          </a:xfrm>
          <a:prstGeom prst="rect">
            <a:avLst/>
          </a:prstGeom>
        </p:spPr>
      </p:pic>
      <p:sp>
        <p:nvSpPr>
          <p:cNvPr id="9" name="Textplatzhalter 4">
            <a:extLst>
              <a:ext uri="{FF2B5EF4-FFF2-40B4-BE49-F238E27FC236}">
                <a16:creationId xmlns:a16="http://schemas.microsoft.com/office/drawing/2014/main" id="{59497CDD-7490-4075-ADB2-92369945D23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8000" y="1530000"/>
            <a:ext cx="9308800" cy="450000"/>
          </a:xfrm>
        </p:spPr>
        <p:txBody>
          <a:bodyPr lIns="72000" tIns="36000" rIns="72000" bIns="36000">
            <a:noAutofit/>
          </a:bodyPr>
          <a:lstStyle>
            <a:lvl1pPr marL="0" indent="0">
              <a:buNone/>
              <a:defRPr sz="2800" b="1">
                <a:solidFill>
                  <a:srgbClr val="17B48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Zweite Überschrift, Arial fett, 28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3" name="Inhaltsplatzhalter 8">
            <a:extLst>
              <a:ext uri="{FF2B5EF4-FFF2-40B4-BE49-F238E27FC236}">
                <a16:creationId xmlns:a16="http://schemas.microsoft.com/office/drawing/2014/main" id="{8A6EA3A1-587C-4A17-8788-99C48576462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48000" y="2101193"/>
            <a:ext cx="9308800" cy="4928257"/>
          </a:xfrm>
        </p:spPr>
        <p:txBody>
          <a:bodyPr lIns="72000" rIns="72000">
            <a:noAutofit/>
          </a:bodyPr>
          <a:lstStyle>
            <a:lvl1pPr marL="0" indent="0">
              <a:buClr>
                <a:srgbClr val="009182"/>
              </a:buClr>
              <a:buFont typeface="Arial" panose="020B0604020202020204" pitchFamily="34" charset="0"/>
              <a:buNone/>
              <a:defRPr sz="16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44000" indent="-144000">
              <a:buClr>
                <a:srgbClr val="17B481"/>
              </a:buClr>
              <a:buFont typeface="Wingdings" panose="05000000000000000000" pitchFamily="2" charset="2"/>
              <a:buChar char="§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33237" indent="0">
              <a:buNone/>
              <a:defRPr/>
            </a:lvl4pPr>
          </a:lstStyle>
          <a:p>
            <a:pPr lvl="0"/>
            <a:r>
              <a:rPr lang="de-DE" dirty="0"/>
              <a:t>Zwischenüberschrift, Arial, 16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Fließtext, Arial, 12 </a:t>
            </a:r>
            <a:r>
              <a:rPr lang="de-DE" dirty="0" err="1"/>
              <a:t>pt</a:t>
            </a:r>
            <a:endParaRPr lang="de-DE" dirty="0"/>
          </a:p>
          <a:p>
            <a:pPr lvl="2"/>
            <a:r>
              <a:rPr lang="de-DE" dirty="0"/>
              <a:t>Listenpunkt, Arial, 12 </a:t>
            </a:r>
            <a:r>
              <a:rPr lang="de-DE" dirty="0" err="1"/>
              <a:t>pt</a:t>
            </a:r>
            <a:endParaRPr lang="de-DE" dirty="0"/>
          </a:p>
          <a:p>
            <a:pPr lvl="2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81086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folie RKU 1">
    <p:bg>
      <p:bgPr>
        <a:solidFill>
          <a:srgbClr val="009182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447D1FB6-9477-4B37-BC65-8BA8C3004B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0000" y="252000"/>
            <a:ext cx="2268000" cy="70680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A0E8507-3A28-44EB-BBFE-365B2E6AD5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4000" y="1872000"/>
            <a:ext cx="5040000" cy="2507457"/>
          </a:xfrm>
        </p:spPr>
        <p:txBody>
          <a:bodyPr lIns="288000" tIns="72000" bIns="72000" anchor="b">
            <a:normAutofit/>
          </a:bodyPr>
          <a:lstStyle>
            <a:lvl1pPr>
              <a:defRPr sz="3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Kapitel 1</a:t>
            </a:r>
            <a:br>
              <a:rPr lang="de-DE" dirty="0"/>
            </a:br>
            <a:r>
              <a:rPr lang="de-DE" dirty="0"/>
              <a:t>Arial, 34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F8000A4-E0FB-483F-A664-E14CE31BA0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-1"/>
            <a:ext cx="5346000" cy="7559675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0076301-6029-45ED-A41E-7C9C4D978F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0000" y="252000"/>
            <a:ext cx="2268000" cy="70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6497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Text 2 RKU 2">
    <p:bg>
      <p:bgPr>
        <a:solidFill>
          <a:srgbClr val="17B481">
            <a:alpha val="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C579CA-D6E6-4264-AA10-D45DCE0C6A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1080000"/>
            <a:ext cx="9308800" cy="900000"/>
          </a:xfrm>
        </p:spPr>
        <p:txBody>
          <a:bodyPr lIns="72000" rIns="72000" anchor="t" anchorCtr="0">
            <a:normAutofit/>
          </a:bodyPr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Überschrift 1- oder 2-zeilig</a:t>
            </a:r>
            <a:r>
              <a:rPr lang="de-DE" dirty="0">
                <a:solidFill>
                  <a:srgbClr val="000000"/>
                </a:solidFill>
              </a:rPr>
              <a:t>, Arial, 28 </a:t>
            </a:r>
            <a:r>
              <a:rPr lang="de-DE" dirty="0" err="1">
                <a:solidFill>
                  <a:srgbClr val="000000"/>
                </a:solidFill>
              </a:rPr>
              <a:t>pt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DE33E87-6327-479F-BAB1-912E09E64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1.1.2022, Maria Musterfrau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2F28253-CF5F-4D4B-8008-96A39EAF9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Das wäre ihr Titel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E404098-04BE-4CCF-9B4A-0CC45F6CB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872D-3386-48E7-967E-9A01878BC083}" type="slidenum">
              <a:rPr lang="de-DE" smtClean="0"/>
              <a:t>‹Nr.›</a:t>
            </a:fld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87093BE-5992-4897-8B3D-C7E9A68DB4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0000" y="252000"/>
            <a:ext cx="2268000" cy="706807"/>
          </a:xfrm>
          <a:prstGeom prst="rect">
            <a:avLst/>
          </a:prstGeom>
        </p:spPr>
      </p:pic>
      <p:sp>
        <p:nvSpPr>
          <p:cNvPr id="9" name="Textplatzhalter 4">
            <a:extLst>
              <a:ext uri="{FF2B5EF4-FFF2-40B4-BE49-F238E27FC236}">
                <a16:creationId xmlns:a16="http://schemas.microsoft.com/office/drawing/2014/main" id="{59497CDD-7490-4075-ADB2-92369945D23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8000" y="1530000"/>
            <a:ext cx="9308800" cy="450000"/>
          </a:xfrm>
        </p:spPr>
        <p:txBody>
          <a:bodyPr lIns="72000" tIns="36000" rIns="72000" bIns="36000">
            <a:noAutofit/>
          </a:bodyPr>
          <a:lstStyle>
            <a:lvl1pPr marL="0" indent="0">
              <a:buNone/>
              <a:defRPr sz="2800" b="1">
                <a:solidFill>
                  <a:srgbClr val="17B48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Zweite Überschrift, Arial fett, 28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3" name="Inhaltsplatzhalter 8">
            <a:extLst>
              <a:ext uri="{FF2B5EF4-FFF2-40B4-BE49-F238E27FC236}">
                <a16:creationId xmlns:a16="http://schemas.microsoft.com/office/drawing/2014/main" id="{8A6EA3A1-587C-4A17-8788-99C48576462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48000" y="2101193"/>
            <a:ext cx="9308800" cy="4928257"/>
          </a:xfrm>
        </p:spPr>
        <p:txBody>
          <a:bodyPr lIns="72000" rIns="72000">
            <a:noAutofit/>
          </a:bodyPr>
          <a:lstStyle>
            <a:lvl1pPr marL="0" indent="0">
              <a:buClr>
                <a:srgbClr val="009182"/>
              </a:buClr>
              <a:buFont typeface="Arial" panose="020B0604020202020204" pitchFamily="34" charset="0"/>
              <a:buNone/>
              <a:defRPr sz="16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44000" indent="-144000">
              <a:buClr>
                <a:srgbClr val="17B481"/>
              </a:buClr>
              <a:buFont typeface="Wingdings" panose="05000000000000000000" pitchFamily="2" charset="2"/>
              <a:buChar char="§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33237" indent="0">
              <a:buNone/>
              <a:defRPr/>
            </a:lvl4pPr>
          </a:lstStyle>
          <a:p>
            <a:pPr lvl="0"/>
            <a:r>
              <a:rPr lang="de-DE" dirty="0"/>
              <a:t>Zwischenüberschrift, Arial, 16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Fließtext, Arial, 12 </a:t>
            </a:r>
            <a:r>
              <a:rPr lang="de-DE" dirty="0" err="1"/>
              <a:t>pt</a:t>
            </a:r>
            <a:endParaRPr lang="de-DE" dirty="0"/>
          </a:p>
          <a:p>
            <a:pPr lvl="2"/>
            <a:r>
              <a:rPr lang="de-DE" dirty="0"/>
              <a:t>Listenpunkt, Arial, 12 </a:t>
            </a:r>
            <a:r>
              <a:rPr lang="de-DE" dirty="0" err="1"/>
              <a:t>pt</a:t>
            </a:r>
            <a:endParaRPr lang="de-DE" dirty="0"/>
          </a:p>
          <a:p>
            <a:pPr lvl="2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341985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Mehrfeld 1 RKU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BB2724-AC32-4402-A499-49B2192C16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1080000"/>
            <a:ext cx="9309600" cy="900000"/>
          </a:xfrm>
        </p:spPr>
        <p:txBody>
          <a:bodyPr lIns="72000" tIns="36000" rIns="72000" bIns="36000" anchor="t" anchorCtr="0">
            <a:normAutofit/>
          </a:bodyPr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Überschrift 1- oder 2-zeilig</a:t>
            </a:r>
            <a:r>
              <a:rPr lang="de-DE" dirty="0">
                <a:solidFill>
                  <a:srgbClr val="000000"/>
                </a:solidFill>
              </a:rPr>
              <a:t>, Arial, 28 </a:t>
            </a:r>
            <a:r>
              <a:rPr lang="de-DE" dirty="0" err="1">
                <a:solidFill>
                  <a:srgbClr val="000000"/>
                </a:solidFill>
              </a:rPr>
              <a:t>pt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CEF246D-D938-4065-BF5B-99C5ED16E11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48000" y="2101193"/>
            <a:ext cx="4522788" cy="648000"/>
          </a:xfrm>
          <a:solidFill>
            <a:srgbClr val="17B481">
              <a:alpha val="18000"/>
            </a:srgbClr>
          </a:solidFill>
        </p:spPr>
        <p:txBody>
          <a:bodyPr anchor="t" anchorCtr="0">
            <a:normAutofit/>
          </a:bodyPr>
          <a:lstStyle>
            <a:lvl1pPr marL="0" indent="0">
              <a:buNone/>
              <a:defRPr sz="1600" b="1">
                <a:solidFill>
                  <a:srgbClr val="17B48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Überschrift, Arial, 16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7B3601C-71EA-4B9E-A78C-62422FD2F63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48000" y="2749193"/>
            <a:ext cx="4522788" cy="4234042"/>
          </a:xfrm>
          <a:solidFill>
            <a:srgbClr val="17B481">
              <a:alpha val="18000"/>
            </a:srgbClr>
          </a:solidFill>
        </p:spPr>
        <p:txBody>
          <a:bodyPr/>
          <a:lstStyle>
            <a:lvl1pPr marL="144000" indent="-144000">
              <a:buClr>
                <a:srgbClr val="17B481"/>
              </a:buClr>
              <a:buFont typeface="Wingdings" panose="05000000000000000000" pitchFamily="2" charset="2"/>
              <a:buChar char="§"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2000" indent="0">
              <a:buFontTx/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de-DE" dirty="0"/>
              <a:t>Listenpunkt, Arial, 11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Listenpunkt, Text, Arial 11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B93234D-A9FA-4A98-AE23-40FD8F6B078E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413375" y="2101193"/>
            <a:ext cx="4545013" cy="648000"/>
          </a:xfrm>
          <a:solidFill>
            <a:srgbClr val="17B481">
              <a:alpha val="18000"/>
            </a:srgbClr>
          </a:solidFill>
        </p:spPr>
        <p:txBody>
          <a:bodyPr anchor="t" anchorCtr="0">
            <a:normAutofit/>
          </a:bodyPr>
          <a:lstStyle>
            <a:lvl1pPr marL="0" indent="0">
              <a:buNone/>
              <a:defRPr sz="1600" b="1">
                <a:solidFill>
                  <a:srgbClr val="17B48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Überschrift, Arial, 16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9C1F852E-D467-419E-B181-53A75F253614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5411787" y="2749193"/>
            <a:ext cx="4545013" cy="4234042"/>
          </a:xfrm>
          <a:solidFill>
            <a:srgbClr val="17B481">
              <a:alpha val="18000"/>
            </a:srgbClr>
          </a:solidFill>
        </p:spPr>
        <p:txBody>
          <a:bodyPr/>
          <a:lstStyle>
            <a:lvl1pPr marL="144000" indent="-144000">
              <a:buClr>
                <a:srgbClr val="17B481"/>
              </a:buClr>
              <a:buFont typeface="Wingdings" panose="05000000000000000000" pitchFamily="2" charset="2"/>
              <a:buChar char="§"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2000" indent="0">
              <a:buFontTx/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de-DE" dirty="0"/>
              <a:t>Listenpunkt, Arial, 11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Listenpunkt, Arial, 11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2D1EA2F-FF49-43D2-812A-4EB81C45D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1.1.2022, Maria Musterfrau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F8206B9-B6A6-4C98-B71F-964CD1785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Das wäre ihr Titel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3B5C8E4-B0D0-4DF8-9519-7E5CD6041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872D-3386-48E7-967E-9A01878BC083}" type="slidenum">
              <a:rPr lang="de-DE" smtClean="0"/>
              <a:t>‹Nr.›</a:t>
            </a:fld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B5D506F8-9F9F-489A-A6D0-5058FB8C59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0000" y="252000"/>
            <a:ext cx="2268000" cy="706807"/>
          </a:xfrm>
          <a:prstGeom prst="rect">
            <a:avLst/>
          </a:prstGeom>
        </p:spPr>
      </p:pic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EC200513-3CE8-4728-A279-73A2B5F324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8000" y="1530000"/>
            <a:ext cx="9309600" cy="450000"/>
          </a:xfrm>
        </p:spPr>
        <p:txBody>
          <a:bodyPr lIns="72000" tIns="36000" rIns="72000" bIns="36000">
            <a:noAutofit/>
          </a:bodyPr>
          <a:lstStyle>
            <a:lvl1pPr marL="0" indent="0">
              <a:buNone/>
              <a:defRPr sz="2800" b="1">
                <a:solidFill>
                  <a:srgbClr val="17B48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Zweite Überschrift, Arial fett, 28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2" name="Textplatzhalter 31">
            <a:extLst>
              <a:ext uri="{FF2B5EF4-FFF2-40B4-BE49-F238E27FC236}">
                <a16:creationId xmlns:a16="http://schemas.microsoft.com/office/drawing/2014/main" id="{D47A9BE4-6607-47A3-A197-32152EA19B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19147" y="5877060"/>
            <a:ext cx="987604" cy="1414655"/>
          </a:xfrm>
        </p:spPr>
        <p:txBody>
          <a:bodyPr>
            <a:normAutofit/>
          </a:bodyPr>
          <a:lstStyle>
            <a:lvl1pPr marL="0" indent="0">
              <a:buNone/>
              <a:defRPr sz="9979">
                <a:solidFill>
                  <a:schemeClr val="bg1"/>
                </a:solidFill>
                <a:latin typeface="Arial" panose="020B0604020202020204" pitchFamily="34" charset="0"/>
                <a:ea typeface="Univers LT 65 Bold" panose="02000803050000020003" pitchFamily="2" charset="0"/>
                <a:cs typeface="Arial" panose="020B0604020202020204" pitchFamily="34" charset="0"/>
              </a:defRPr>
            </a:lvl1pPr>
            <a:lvl2pPr marL="311079" indent="0">
              <a:buNone/>
              <a:defRPr/>
            </a:lvl2pPr>
            <a:lvl3pPr marL="622158" indent="0">
              <a:buNone/>
              <a:defRPr/>
            </a:lvl3pPr>
          </a:lstStyle>
          <a:p>
            <a:pPr lvl="0"/>
            <a:r>
              <a:rPr lang="de-DE" dirty="0"/>
              <a:t>1</a:t>
            </a:r>
          </a:p>
        </p:txBody>
      </p:sp>
      <p:sp>
        <p:nvSpPr>
          <p:cNvPr id="13" name="Textplatzhalter 31">
            <a:extLst>
              <a:ext uri="{FF2B5EF4-FFF2-40B4-BE49-F238E27FC236}">
                <a16:creationId xmlns:a16="http://schemas.microsoft.com/office/drawing/2014/main" id="{A1E7D391-EF5B-4F23-99DB-2C8D12CA771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37746" y="5866213"/>
            <a:ext cx="987604" cy="1414655"/>
          </a:xfrm>
        </p:spPr>
        <p:txBody>
          <a:bodyPr>
            <a:normAutofit/>
          </a:bodyPr>
          <a:lstStyle>
            <a:lvl1pPr marL="0" indent="0">
              <a:buNone/>
              <a:defRPr sz="9979">
                <a:solidFill>
                  <a:schemeClr val="bg1"/>
                </a:solidFill>
                <a:latin typeface="Arial" panose="020B0604020202020204" pitchFamily="34" charset="0"/>
                <a:ea typeface="Univers LT 65 Bold" panose="02000803050000020003" pitchFamily="2" charset="0"/>
                <a:cs typeface="Arial" panose="020B0604020202020204" pitchFamily="34" charset="0"/>
              </a:defRPr>
            </a:lvl1pPr>
            <a:lvl2pPr marL="311079" indent="0">
              <a:buNone/>
              <a:defRPr/>
            </a:lvl2pPr>
            <a:lvl3pPr marL="622158" indent="0">
              <a:buNone/>
              <a:defRPr/>
            </a:lvl3pPr>
          </a:lstStyle>
          <a:p>
            <a:pPr lvl="0"/>
            <a:r>
              <a:rPr lang="de-DE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6424263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Mehrfeld 2 RKU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BB2724-AC32-4402-A499-49B2192C16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1080000"/>
            <a:ext cx="9309600" cy="900000"/>
          </a:xfrm>
        </p:spPr>
        <p:txBody>
          <a:bodyPr lIns="72000" tIns="36000" rIns="72000" bIns="36000" anchor="t" anchorCtr="0">
            <a:normAutofit/>
          </a:bodyPr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Überschrift 1- oder 2-zeilig</a:t>
            </a:r>
            <a:r>
              <a:rPr lang="de-DE" dirty="0">
                <a:solidFill>
                  <a:srgbClr val="000000"/>
                </a:solidFill>
              </a:rPr>
              <a:t>, Arial, 28 </a:t>
            </a:r>
            <a:r>
              <a:rPr lang="de-DE" dirty="0" err="1">
                <a:solidFill>
                  <a:srgbClr val="000000"/>
                </a:solidFill>
              </a:rPr>
              <a:t>pt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CEF246D-D938-4065-BF5B-99C5ED16E11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48000" y="2101193"/>
            <a:ext cx="2880000" cy="648000"/>
          </a:xfrm>
          <a:solidFill>
            <a:srgbClr val="17B481">
              <a:alpha val="18000"/>
            </a:srgbClr>
          </a:solidFill>
        </p:spPr>
        <p:txBody>
          <a:bodyPr lIns="72000" rIns="72000" anchor="t" anchorCtr="0">
            <a:normAutofit/>
          </a:bodyPr>
          <a:lstStyle>
            <a:lvl1pPr marL="0" indent="0">
              <a:buNone/>
              <a:defRPr sz="1600" b="1">
                <a:solidFill>
                  <a:srgbClr val="17B48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Überschrift, Arial, 16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7B3601C-71EA-4B9E-A78C-62422FD2F63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48000" y="2749193"/>
            <a:ext cx="2880000" cy="4234042"/>
          </a:xfrm>
          <a:solidFill>
            <a:srgbClr val="17B481">
              <a:alpha val="18000"/>
            </a:srgbClr>
          </a:solidFill>
        </p:spPr>
        <p:txBody>
          <a:bodyPr/>
          <a:lstStyle>
            <a:lvl1pPr marL="144000" indent="-144000">
              <a:buClr>
                <a:srgbClr val="17B481"/>
              </a:buClr>
              <a:buFont typeface="Wingdings" panose="05000000000000000000" pitchFamily="2" charset="2"/>
              <a:buChar char="§"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2000" indent="0"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de-DE" dirty="0"/>
              <a:t>Listenpunkt, Arial, 11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Listenpunkt, Arial, 11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B93234D-A9FA-4A98-AE23-40FD8F6B078E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699606" y="2100959"/>
            <a:ext cx="3204000" cy="648000"/>
          </a:xfrm>
          <a:solidFill>
            <a:srgbClr val="17B481">
              <a:alpha val="18000"/>
            </a:srgbClr>
          </a:solidFill>
        </p:spPr>
        <p:txBody>
          <a:bodyPr lIns="72000" rIns="72000" anchor="t" anchorCtr="0">
            <a:normAutofit/>
          </a:bodyPr>
          <a:lstStyle>
            <a:lvl1pPr marL="0" indent="0">
              <a:buNone/>
              <a:defRPr sz="1600" b="1">
                <a:solidFill>
                  <a:srgbClr val="17B48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Überschrift, Arial, 16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9C1F852E-D467-419E-B181-53A75F253614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3699606" y="2748959"/>
            <a:ext cx="3204000" cy="4234042"/>
          </a:xfrm>
          <a:solidFill>
            <a:srgbClr val="17B481">
              <a:alpha val="18000"/>
            </a:srgbClr>
          </a:solidFill>
        </p:spPr>
        <p:txBody>
          <a:bodyPr/>
          <a:lstStyle>
            <a:lvl1pPr marL="144000" indent="-144000">
              <a:buClr>
                <a:srgbClr val="17B481"/>
              </a:buClr>
              <a:buFont typeface="Wingdings" panose="05000000000000000000" pitchFamily="2" charset="2"/>
              <a:buChar char="§"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2000" indent="0"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de-DE" dirty="0"/>
              <a:t>Listenpunkt, Arial, 11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Listenpunkt, Arial, 11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2D1EA2F-FF49-43D2-812A-4EB81C45D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1.1.2022, Maria Musterfrau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F8206B9-B6A6-4C98-B71F-964CD1785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Das wäre ihr Titel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3B5C8E4-B0D0-4DF8-9519-7E5CD6041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872D-3386-48E7-967E-9A01878BC083}" type="slidenum">
              <a:rPr lang="de-DE" smtClean="0"/>
              <a:t>‹Nr.›</a:t>
            </a:fld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B5D506F8-9F9F-489A-A6D0-5058FB8C59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0000" y="252000"/>
            <a:ext cx="2268000" cy="706807"/>
          </a:xfrm>
          <a:prstGeom prst="rect">
            <a:avLst/>
          </a:prstGeom>
        </p:spPr>
      </p:pic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EC200513-3CE8-4728-A279-73A2B5F324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8000" y="1530000"/>
            <a:ext cx="9309600" cy="450000"/>
          </a:xfrm>
        </p:spPr>
        <p:txBody>
          <a:bodyPr lIns="72000" tIns="36000" rIns="72000" bIns="36000">
            <a:noAutofit/>
          </a:bodyPr>
          <a:lstStyle>
            <a:lvl1pPr marL="0" indent="0">
              <a:buNone/>
              <a:defRPr sz="2800" b="1">
                <a:solidFill>
                  <a:srgbClr val="17B48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Zweite Überschrift, Arial fett, 28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2" name="Textplatzhalter 31">
            <a:extLst>
              <a:ext uri="{FF2B5EF4-FFF2-40B4-BE49-F238E27FC236}">
                <a16:creationId xmlns:a16="http://schemas.microsoft.com/office/drawing/2014/main" id="{D47A9BE4-6607-47A3-A197-32152EA19B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979323" y="5875738"/>
            <a:ext cx="987604" cy="1414655"/>
          </a:xfrm>
        </p:spPr>
        <p:txBody>
          <a:bodyPr>
            <a:normAutofit/>
          </a:bodyPr>
          <a:lstStyle>
            <a:lvl1pPr marL="0" indent="0">
              <a:buNone/>
              <a:defRPr sz="9979">
                <a:solidFill>
                  <a:schemeClr val="bg1"/>
                </a:solidFill>
                <a:latin typeface="Arial" panose="020B0604020202020204" pitchFamily="34" charset="0"/>
                <a:ea typeface="Univers LT 65 Bold" panose="02000803050000020003" pitchFamily="2" charset="0"/>
                <a:cs typeface="Arial" panose="020B0604020202020204" pitchFamily="34" charset="0"/>
              </a:defRPr>
            </a:lvl1pPr>
            <a:lvl2pPr marL="311079" indent="0">
              <a:buNone/>
              <a:defRPr/>
            </a:lvl2pPr>
            <a:lvl3pPr marL="622158" indent="0">
              <a:buNone/>
              <a:defRPr/>
            </a:lvl3pPr>
          </a:lstStyle>
          <a:p>
            <a:pPr lvl="0"/>
            <a:r>
              <a:rPr lang="de-DE" dirty="0"/>
              <a:t>1</a:t>
            </a:r>
          </a:p>
        </p:txBody>
      </p:sp>
      <p:sp>
        <p:nvSpPr>
          <p:cNvPr id="13" name="Textplatzhalter 31">
            <a:extLst>
              <a:ext uri="{FF2B5EF4-FFF2-40B4-BE49-F238E27FC236}">
                <a16:creationId xmlns:a16="http://schemas.microsoft.com/office/drawing/2014/main" id="{A1E7D391-EF5B-4F23-99DB-2C8D12CA771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72990" y="5866213"/>
            <a:ext cx="987604" cy="1414655"/>
          </a:xfrm>
        </p:spPr>
        <p:txBody>
          <a:bodyPr>
            <a:normAutofit/>
          </a:bodyPr>
          <a:lstStyle>
            <a:lvl1pPr marL="0" indent="0">
              <a:buNone/>
              <a:defRPr sz="9979">
                <a:solidFill>
                  <a:schemeClr val="bg1"/>
                </a:solidFill>
                <a:latin typeface="Arial" panose="020B0604020202020204" pitchFamily="34" charset="0"/>
                <a:ea typeface="Univers LT 65 Bold" panose="02000803050000020003" pitchFamily="2" charset="0"/>
                <a:cs typeface="Arial" panose="020B0604020202020204" pitchFamily="34" charset="0"/>
              </a:defRPr>
            </a:lvl1pPr>
            <a:lvl2pPr marL="311079" indent="0">
              <a:buNone/>
              <a:defRPr/>
            </a:lvl2pPr>
            <a:lvl3pPr marL="622158" indent="0">
              <a:buNone/>
              <a:defRPr/>
            </a:lvl3pPr>
          </a:lstStyle>
          <a:p>
            <a:pPr lvl="0"/>
            <a:r>
              <a:rPr lang="de-DE" dirty="0"/>
              <a:t>2</a:t>
            </a: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6C9160BC-9ECE-44AE-AE19-9EDF89AC22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75212" y="2100959"/>
            <a:ext cx="2880000" cy="648000"/>
          </a:xfrm>
          <a:solidFill>
            <a:srgbClr val="17B481">
              <a:alpha val="18000"/>
            </a:srgbClr>
          </a:solidFill>
        </p:spPr>
        <p:txBody>
          <a:bodyPr lIns="72000" rIns="72000" anchor="t" anchorCtr="0">
            <a:normAutofit/>
          </a:bodyPr>
          <a:lstStyle>
            <a:lvl1pPr marL="0" indent="0">
              <a:buNone/>
              <a:defRPr sz="1600" b="1">
                <a:solidFill>
                  <a:srgbClr val="17B48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Überschrift, Arial, 16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5" name="Inhaltsplatzhalter 5">
            <a:extLst>
              <a:ext uri="{FF2B5EF4-FFF2-40B4-BE49-F238E27FC236}">
                <a16:creationId xmlns:a16="http://schemas.microsoft.com/office/drawing/2014/main" id="{F9A06FD4-3005-4F0E-AB39-30B52FC64E28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075212" y="2748959"/>
            <a:ext cx="2880000" cy="4234042"/>
          </a:xfrm>
          <a:solidFill>
            <a:srgbClr val="17B481">
              <a:alpha val="18000"/>
            </a:srgbClr>
          </a:solidFill>
        </p:spPr>
        <p:txBody>
          <a:bodyPr/>
          <a:lstStyle>
            <a:lvl1pPr marL="144000" indent="-144000">
              <a:buClr>
                <a:srgbClr val="17B481"/>
              </a:buClr>
              <a:buFont typeface="Wingdings" panose="05000000000000000000" pitchFamily="2" charset="2"/>
              <a:buChar char="§"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2000" indent="0"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de-DE" dirty="0"/>
              <a:t>Listenpunkt, Arial, 11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Listenpunkt, Arial, 11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6" name="Textplatzhalter 31">
            <a:extLst>
              <a:ext uri="{FF2B5EF4-FFF2-40B4-BE49-F238E27FC236}">
                <a16:creationId xmlns:a16="http://schemas.microsoft.com/office/drawing/2014/main" id="{BBC6744D-29AF-4D0B-AE95-ED7804A49F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28078" y="5858000"/>
            <a:ext cx="987604" cy="1414655"/>
          </a:xfrm>
        </p:spPr>
        <p:txBody>
          <a:bodyPr>
            <a:normAutofit/>
          </a:bodyPr>
          <a:lstStyle>
            <a:lvl1pPr marL="0" indent="0">
              <a:buNone/>
              <a:defRPr sz="9979">
                <a:solidFill>
                  <a:schemeClr val="bg1"/>
                </a:solidFill>
                <a:latin typeface="Arial" panose="020B0604020202020204" pitchFamily="34" charset="0"/>
                <a:ea typeface="Univers LT 65 Bold" panose="02000803050000020003" pitchFamily="2" charset="0"/>
                <a:cs typeface="Arial" panose="020B0604020202020204" pitchFamily="34" charset="0"/>
              </a:defRPr>
            </a:lvl1pPr>
            <a:lvl2pPr marL="311079" indent="0">
              <a:buNone/>
              <a:defRPr/>
            </a:lvl2pPr>
            <a:lvl3pPr marL="622158" indent="0">
              <a:buNone/>
              <a:defRPr/>
            </a:lvl3pPr>
          </a:lstStyle>
          <a:p>
            <a:pPr lvl="0"/>
            <a:r>
              <a:rPr lang="de-DE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3919604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Mehrfeld 3 RKU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9188E75-C624-49C6-AFF4-135538641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1.1.2022, Maria Musterfrau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954E688-CE5F-427B-88FA-646BF1C1F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Das wäre ihr Titel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0443FF0-7411-43CE-8C28-ACB4EE65A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872D-3386-48E7-967E-9A01878BC083}" type="slidenum">
              <a:rPr lang="de-DE" smtClean="0"/>
              <a:t>‹Nr.›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50E4091-690A-43B8-BCA4-2B68E9A4E3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0000" y="252000"/>
            <a:ext cx="2268000" cy="706807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8BE4E6E2-7CCA-44F5-9B42-36D3653D5F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99" y="1080000"/>
            <a:ext cx="9309600" cy="900000"/>
          </a:xfrm>
        </p:spPr>
        <p:txBody>
          <a:bodyPr lIns="72000" rIns="72000" anchor="t" anchorCtr="0">
            <a:normAutofit/>
          </a:bodyPr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Überschrift 1- oder 2-zeilig</a:t>
            </a:r>
            <a:r>
              <a:rPr lang="de-DE" dirty="0">
                <a:solidFill>
                  <a:srgbClr val="000000"/>
                </a:solidFill>
              </a:rPr>
              <a:t>, Arial, 28 </a:t>
            </a:r>
            <a:r>
              <a:rPr lang="de-DE" dirty="0" err="1">
                <a:solidFill>
                  <a:srgbClr val="000000"/>
                </a:solidFill>
              </a:rPr>
              <a:t>pt</a:t>
            </a:r>
            <a:endParaRPr lang="de-DE" dirty="0"/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60EF50AC-A4E9-4B97-AA2D-E96DF43242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8000" y="1530000"/>
            <a:ext cx="9309600" cy="450000"/>
          </a:xfrm>
        </p:spPr>
        <p:txBody>
          <a:bodyPr lIns="72000" tIns="36000" rIns="72000" bIns="36000">
            <a:noAutofit/>
          </a:bodyPr>
          <a:lstStyle>
            <a:lvl1pPr marL="0" indent="0">
              <a:buNone/>
              <a:defRPr sz="2800" b="1">
                <a:solidFill>
                  <a:srgbClr val="17B48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Zweite Überschrift, Arial fett, 28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D127E00-E165-4506-9477-0AFC0A19EF5F}"/>
              </a:ext>
            </a:extLst>
          </p:cNvPr>
          <p:cNvSpPr txBox="1"/>
          <p:nvPr userDrawn="1"/>
        </p:nvSpPr>
        <p:spPr>
          <a:xfrm>
            <a:off x="648305" y="2101088"/>
            <a:ext cx="2765283" cy="4865016"/>
          </a:xfrm>
          <a:prstGeom prst="rect">
            <a:avLst/>
          </a:prstGeom>
          <a:solidFill>
            <a:srgbClr val="17B481">
              <a:alpha val="18000"/>
            </a:srgbClr>
          </a:solidFill>
        </p:spPr>
        <p:txBody>
          <a:bodyPr wrap="square" rtlCol="0">
            <a:noAutofit/>
          </a:bodyPr>
          <a:lstStyle/>
          <a:p>
            <a:endParaRPr lang="de-DE" sz="1711" dirty="0"/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0CBD7676-990A-44B9-B806-0BF263FDF90C}"/>
              </a:ext>
            </a:extLst>
          </p:cNvPr>
          <p:cNvSpPr txBox="1">
            <a:spLocks/>
          </p:cNvSpPr>
          <p:nvPr userDrawn="1"/>
        </p:nvSpPr>
        <p:spPr>
          <a:xfrm>
            <a:off x="3934990" y="2100983"/>
            <a:ext cx="2765283" cy="2265174"/>
          </a:xfrm>
          <a:prstGeom prst="rect">
            <a:avLst/>
          </a:prstGeom>
          <a:solidFill>
            <a:srgbClr val="17B481">
              <a:alpha val="18000"/>
            </a:srgbClr>
          </a:solidFill>
        </p:spPr>
        <p:txBody>
          <a:bodyPr vert="horz" lIns="65317" tIns="65317" rIns="65317" bIns="65317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Univers LT 45 Light" panose="02000403030000020003" pitchFamily="2" charset="0"/>
                <a:ea typeface="+mn-ea"/>
                <a:cs typeface="Arial" panose="020B0604020202020204" pitchFamily="34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452" dirty="0">
              <a:solidFill>
                <a:srgbClr val="0091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Untertitel 2">
            <a:extLst>
              <a:ext uri="{FF2B5EF4-FFF2-40B4-BE49-F238E27FC236}">
                <a16:creationId xmlns:a16="http://schemas.microsoft.com/office/drawing/2014/main" id="{59C8B481-87C4-48E1-BF87-9311315755FC}"/>
              </a:ext>
            </a:extLst>
          </p:cNvPr>
          <p:cNvSpPr txBox="1">
            <a:spLocks/>
          </p:cNvSpPr>
          <p:nvPr userDrawn="1"/>
        </p:nvSpPr>
        <p:spPr>
          <a:xfrm>
            <a:off x="7191875" y="2108359"/>
            <a:ext cx="2765283" cy="2265174"/>
          </a:xfrm>
          <a:prstGeom prst="rect">
            <a:avLst/>
          </a:prstGeom>
          <a:solidFill>
            <a:srgbClr val="17B481">
              <a:alpha val="18000"/>
            </a:srgbClr>
          </a:solidFill>
        </p:spPr>
        <p:txBody>
          <a:bodyPr vert="horz" lIns="65317" tIns="65317" rIns="65317" bIns="41476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Univers LT 45 Light" panose="02000403030000020003" pitchFamily="2" charset="0"/>
                <a:ea typeface="+mn-ea"/>
                <a:cs typeface="Arial" panose="020B0604020202020204" pitchFamily="34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452" dirty="0">
              <a:solidFill>
                <a:srgbClr val="0091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Untertitel 2">
            <a:extLst>
              <a:ext uri="{FF2B5EF4-FFF2-40B4-BE49-F238E27FC236}">
                <a16:creationId xmlns:a16="http://schemas.microsoft.com/office/drawing/2014/main" id="{5CEABF8B-E28F-4640-9214-B571E61C6B59}"/>
              </a:ext>
            </a:extLst>
          </p:cNvPr>
          <p:cNvSpPr txBox="1">
            <a:spLocks/>
          </p:cNvSpPr>
          <p:nvPr userDrawn="1"/>
        </p:nvSpPr>
        <p:spPr>
          <a:xfrm>
            <a:off x="3934990" y="4734837"/>
            <a:ext cx="2765283" cy="2265174"/>
          </a:xfrm>
          <a:prstGeom prst="rect">
            <a:avLst/>
          </a:prstGeom>
          <a:solidFill>
            <a:srgbClr val="17B481">
              <a:alpha val="18000"/>
            </a:srgbClr>
          </a:solidFill>
        </p:spPr>
        <p:txBody>
          <a:bodyPr vert="horz" lIns="65317" tIns="65317" rIns="65317" bIns="65317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Univers LT 45 Light" panose="02000403030000020003" pitchFamily="2" charset="0"/>
                <a:ea typeface="+mn-ea"/>
                <a:cs typeface="Arial" panose="020B0604020202020204" pitchFamily="34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452" dirty="0">
              <a:solidFill>
                <a:srgbClr val="0091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Untertitel 2">
            <a:extLst>
              <a:ext uri="{FF2B5EF4-FFF2-40B4-BE49-F238E27FC236}">
                <a16:creationId xmlns:a16="http://schemas.microsoft.com/office/drawing/2014/main" id="{E91E90F1-F92D-4C0D-A0AD-E88E5570A9A5}"/>
              </a:ext>
            </a:extLst>
          </p:cNvPr>
          <p:cNvSpPr txBox="1">
            <a:spLocks/>
          </p:cNvSpPr>
          <p:nvPr userDrawn="1"/>
        </p:nvSpPr>
        <p:spPr>
          <a:xfrm>
            <a:off x="7191875" y="4740442"/>
            <a:ext cx="2765283" cy="2265174"/>
          </a:xfrm>
          <a:prstGeom prst="rect">
            <a:avLst/>
          </a:prstGeom>
          <a:solidFill>
            <a:srgbClr val="17B481">
              <a:alpha val="18000"/>
            </a:srgbClr>
          </a:solidFill>
        </p:spPr>
        <p:txBody>
          <a:bodyPr vert="horz" lIns="65317" tIns="65317" rIns="65317" bIns="65317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Univers LT 45 Light" panose="02000403030000020003" pitchFamily="2" charset="0"/>
                <a:ea typeface="+mn-ea"/>
                <a:cs typeface="Arial" panose="020B0604020202020204" pitchFamily="34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452" dirty="0">
              <a:solidFill>
                <a:srgbClr val="0091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Inhaltsplatzhalter 7">
            <a:extLst>
              <a:ext uri="{FF2B5EF4-FFF2-40B4-BE49-F238E27FC236}">
                <a16:creationId xmlns:a16="http://schemas.microsoft.com/office/drawing/2014/main" id="{32D3EA06-5F61-4F65-BF3D-5AAC51ECE7B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47999" y="2543143"/>
            <a:ext cx="2765630" cy="4424167"/>
          </a:xfrm>
        </p:spPr>
        <p:txBody>
          <a:bodyPr>
            <a:noAutofit/>
          </a:bodyPr>
          <a:lstStyle>
            <a:lvl1pPr marL="144000" indent="-144000">
              <a:buClr>
                <a:srgbClr val="17B481"/>
              </a:buClr>
              <a:buFont typeface="Wingdings" panose="05000000000000000000" pitchFamily="2" charset="2"/>
              <a:buChar char="§"/>
              <a:defRPr sz="1100"/>
            </a:lvl1pPr>
            <a:lvl2pPr marL="252000" indent="0">
              <a:buNone/>
              <a:defRPr sz="1100"/>
            </a:lvl2pPr>
          </a:lstStyle>
          <a:p>
            <a:pPr lvl="0"/>
            <a:r>
              <a:rPr lang="de-DE" dirty="0"/>
              <a:t>Listenpunkt, Text, Arial 11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Listenpunkt, Text, Arial 11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6" name="Textplatzhalter 31">
            <a:extLst>
              <a:ext uri="{FF2B5EF4-FFF2-40B4-BE49-F238E27FC236}">
                <a16:creationId xmlns:a16="http://schemas.microsoft.com/office/drawing/2014/main" id="{C18B24AB-8181-46DD-96BC-D9BB88647F1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64260" y="5859947"/>
            <a:ext cx="987604" cy="1390816"/>
          </a:xfrm>
        </p:spPr>
        <p:txBody>
          <a:bodyPr>
            <a:normAutofit/>
          </a:bodyPr>
          <a:lstStyle>
            <a:lvl1pPr marL="0" indent="0">
              <a:buNone/>
              <a:defRPr sz="9979">
                <a:solidFill>
                  <a:schemeClr val="bg1"/>
                </a:solidFill>
                <a:latin typeface="Arial" panose="020B0604020202020204" pitchFamily="34" charset="0"/>
                <a:ea typeface="Univers LT 65 Bold" panose="02000803050000020003" pitchFamily="2" charset="0"/>
                <a:cs typeface="Arial" panose="020B0604020202020204" pitchFamily="34" charset="0"/>
              </a:defRPr>
            </a:lvl1pPr>
            <a:lvl2pPr marL="311079" indent="0">
              <a:buNone/>
              <a:defRPr/>
            </a:lvl2pPr>
            <a:lvl3pPr marL="622158" indent="0">
              <a:buNone/>
              <a:defRPr/>
            </a:lvl3pPr>
          </a:lstStyle>
          <a:p>
            <a:pPr lvl="0"/>
            <a:r>
              <a:rPr lang="de-DE" dirty="0"/>
              <a:t>1</a:t>
            </a:r>
          </a:p>
        </p:txBody>
      </p:sp>
      <p:sp>
        <p:nvSpPr>
          <p:cNvPr id="17" name="Inhaltsplatzhalter 9">
            <a:extLst>
              <a:ext uri="{FF2B5EF4-FFF2-40B4-BE49-F238E27FC236}">
                <a16:creationId xmlns:a16="http://schemas.microsoft.com/office/drawing/2014/main" id="{A3C3829B-6606-416E-BBB6-0B018B6D45F1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3934197" y="2552564"/>
            <a:ext cx="2765630" cy="1821393"/>
          </a:xfrm>
        </p:spPr>
        <p:txBody>
          <a:bodyPr>
            <a:noAutofit/>
          </a:bodyPr>
          <a:lstStyle>
            <a:lvl1pPr marL="144000" indent="-144000">
              <a:buClr>
                <a:srgbClr val="17B481"/>
              </a:buClr>
              <a:buFont typeface="Wingdings" panose="05000000000000000000" pitchFamily="2" charset="2"/>
              <a:buChar char="§"/>
              <a:defRPr sz="1100"/>
            </a:lvl1pPr>
            <a:lvl2pPr marL="252000" indent="0">
              <a:buNone/>
              <a:defRPr sz="1100"/>
            </a:lvl2pPr>
          </a:lstStyle>
          <a:p>
            <a:pPr lvl="0"/>
            <a:r>
              <a:rPr lang="de-DE" dirty="0"/>
              <a:t>Listenpunkt, Text, Arial 11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Listenpunkt, Text, Arial 11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8" name="Inhaltsplatzhalter 11">
            <a:extLst>
              <a:ext uri="{FF2B5EF4-FFF2-40B4-BE49-F238E27FC236}">
                <a16:creationId xmlns:a16="http://schemas.microsoft.com/office/drawing/2014/main" id="{E353FFDD-2290-43EB-8F1B-8541905C0BEA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7191171" y="2559940"/>
            <a:ext cx="2765629" cy="1821393"/>
          </a:xfrm>
        </p:spPr>
        <p:txBody>
          <a:bodyPr>
            <a:noAutofit/>
          </a:bodyPr>
          <a:lstStyle>
            <a:lvl1pPr marL="144000" indent="-144000">
              <a:buClr>
                <a:srgbClr val="17B481"/>
              </a:buClr>
              <a:buFont typeface="Wingdings" panose="05000000000000000000" pitchFamily="2" charset="2"/>
              <a:buChar char="§"/>
              <a:defRPr sz="1100"/>
            </a:lvl1pPr>
            <a:lvl2pPr marL="252000" indent="0">
              <a:buNone/>
              <a:defRPr sz="1100"/>
            </a:lvl2pPr>
          </a:lstStyle>
          <a:p>
            <a:pPr lvl="0"/>
            <a:r>
              <a:rPr lang="de-DE" dirty="0"/>
              <a:t>Listenpunkt, Text, Arial 11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Listenpunkt, Text, Arial 11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9" name="Textplatzhalter 31">
            <a:extLst>
              <a:ext uri="{FF2B5EF4-FFF2-40B4-BE49-F238E27FC236}">
                <a16:creationId xmlns:a16="http://schemas.microsoft.com/office/drawing/2014/main" id="{637C72F8-F71D-4112-92FC-55C74251295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225806" y="3270026"/>
            <a:ext cx="987604" cy="1390816"/>
          </a:xfrm>
        </p:spPr>
        <p:txBody>
          <a:bodyPr>
            <a:normAutofit/>
          </a:bodyPr>
          <a:lstStyle>
            <a:lvl1pPr marL="0" indent="0">
              <a:buNone/>
              <a:defRPr sz="9979">
                <a:solidFill>
                  <a:schemeClr val="bg1"/>
                </a:solidFill>
                <a:latin typeface="Arial" panose="020B0604020202020204" pitchFamily="34" charset="0"/>
                <a:ea typeface="Univers LT 65 Bold" panose="02000803050000020003" pitchFamily="2" charset="0"/>
                <a:cs typeface="Arial" panose="020B0604020202020204" pitchFamily="34" charset="0"/>
              </a:defRPr>
            </a:lvl1pPr>
            <a:lvl2pPr marL="311079" indent="0">
              <a:buNone/>
              <a:defRPr/>
            </a:lvl2pPr>
            <a:lvl3pPr marL="622158" indent="0">
              <a:buNone/>
              <a:defRPr/>
            </a:lvl3pPr>
          </a:lstStyle>
          <a:p>
            <a:pPr lvl="0"/>
            <a:r>
              <a:rPr lang="de-DE" dirty="0"/>
              <a:t>4</a:t>
            </a:r>
          </a:p>
        </p:txBody>
      </p:sp>
      <p:sp>
        <p:nvSpPr>
          <p:cNvPr id="20" name="Textplatzhalter 31">
            <a:extLst>
              <a:ext uri="{FF2B5EF4-FFF2-40B4-BE49-F238E27FC236}">
                <a16:creationId xmlns:a16="http://schemas.microsoft.com/office/drawing/2014/main" id="{406CC6BA-9976-4551-B3CC-A0C64A4CB8D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72705" y="3242268"/>
            <a:ext cx="987604" cy="1390816"/>
          </a:xfrm>
        </p:spPr>
        <p:txBody>
          <a:bodyPr>
            <a:normAutofit/>
          </a:bodyPr>
          <a:lstStyle>
            <a:lvl1pPr marL="0" indent="0">
              <a:buNone/>
              <a:defRPr sz="9979">
                <a:solidFill>
                  <a:schemeClr val="bg1"/>
                </a:solidFill>
                <a:latin typeface="Arial" panose="020B0604020202020204" pitchFamily="34" charset="0"/>
                <a:ea typeface="Univers LT 65 Bold" panose="02000803050000020003" pitchFamily="2" charset="0"/>
                <a:cs typeface="Arial" panose="020B0604020202020204" pitchFamily="34" charset="0"/>
              </a:defRPr>
            </a:lvl1pPr>
            <a:lvl2pPr marL="311079" indent="0">
              <a:buNone/>
              <a:defRPr/>
            </a:lvl2pPr>
            <a:lvl3pPr marL="622158" indent="0">
              <a:buNone/>
              <a:defRPr/>
            </a:lvl3pPr>
          </a:lstStyle>
          <a:p>
            <a:pPr lvl="0"/>
            <a:r>
              <a:rPr lang="de-DE" dirty="0"/>
              <a:t>3</a:t>
            </a:r>
          </a:p>
        </p:txBody>
      </p:sp>
      <p:sp>
        <p:nvSpPr>
          <p:cNvPr id="21" name="Inhaltsplatzhalter 13">
            <a:extLst>
              <a:ext uri="{FF2B5EF4-FFF2-40B4-BE49-F238E27FC236}">
                <a16:creationId xmlns:a16="http://schemas.microsoft.com/office/drawing/2014/main" id="{9C62E54C-72EF-41EF-AFD6-2D822301FDC4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3934197" y="5187538"/>
            <a:ext cx="2765630" cy="1822757"/>
          </a:xfrm>
        </p:spPr>
        <p:txBody>
          <a:bodyPr>
            <a:noAutofit/>
          </a:bodyPr>
          <a:lstStyle>
            <a:lvl1pPr marL="144000" indent="-144000">
              <a:buClr>
                <a:srgbClr val="17B481"/>
              </a:buClr>
              <a:buFont typeface="Wingdings" panose="05000000000000000000" pitchFamily="2" charset="2"/>
              <a:buChar char="§"/>
              <a:defRPr sz="1100"/>
            </a:lvl1pPr>
            <a:lvl2pPr marL="252000" indent="0">
              <a:buNone/>
              <a:defRPr sz="1100"/>
            </a:lvl2pPr>
          </a:lstStyle>
          <a:p>
            <a:pPr lvl="0"/>
            <a:r>
              <a:rPr lang="de-DE" dirty="0"/>
              <a:t>Listenpunkt, Text, Arial 11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Listenpunkt, Text, Arial 11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2" name="Textplatzhalter 31">
            <a:extLst>
              <a:ext uri="{FF2B5EF4-FFF2-40B4-BE49-F238E27FC236}">
                <a16:creationId xmlns:a16="http://schemas.microsoft.com/office/drawing/2014/main" id="{B2F5F87F-1B31-4E38-8086-4DAB9974E78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78358" y="5894606"/>
            <a:ext cx="987604" cy="1390816"/>
          </a:xfrm>
        </p:spPr>
        <p:txBody>
          <a:bodyPr>
            <a:normAutofit/>
          </a:bodyPr>
          <a:lstStyle>
            <a:lvl1pPr marL="0" indent="0">
              <a:buNone/>
              <a:defRPr sz="9979">
                <a:solidFill>
                  <a:schemeClr val="bg1"/>
                </a:solidFill>
                <a:latin typeface="Arial" panose="020B0604020202020204" pitchFamily="34" charset="0"/>
                <a:ea typeface="Univers LT 65 Bold" panose="02000803050000020003" pitchFamily="2" charset="0"/>
                <a:cs typeface="Arial" panose="020B0604020202020204" pitchFamily="34" charset="0"/>
              </a:defRPr>
            </a:lvl1pPr>
            <a:lvl2pPr marL="311079" indent="0">
              <a:buNone/>
              <a:defRPr/>
            </a:lvl2pPr>
            <a:lvl3pPr marL="622158" indent="0">
              <a:buNone/>
              <a:defRPr/>
            </a:lvl3pPr>
          </a:lstStyle>
          <a:p>
            <a:pPr lvl="0"/>
            <a:r>
              <a:rPr lang="de-DE" dirty="0"/>
              <a:t>2</a:t>
            </a:r>
          </a:p>
        </p:txBody>
      </p:sp>
      <p:sp>
        <p:nvSpPr>
          <p:cNvPr id="23" name="Inhaltsplatzhalter 15">
            <a:extLst>
              <a:ext uri="{FF2B5EF4-FFF2-40B4-BE49-F238E27FC236}">
                <a16:creationId xmlns:a16="http://schemas.microsoft.com/office/drawing/2014/main" id="{5D2D5AD2-275E-4349-B45D-E4D83BC5EDDC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7191171" y="5194914"/>
            <a:ext cx="2765629" cy="1822757"/>
          </a:xfrm>
        </p:spPr>
        <p:txBody>
          <a:bodyPr>
            <a:noAutofit/>
          </a:bodyPr>
          <a:lstStyle>
            <a:lvl1pPr marL="144000" indent="-144000">
              <a:buClr>
                <a:srgbClr val="17B481"/>
              </a:buClr>
              <a:buFont typeface="Wingdings" panose="05000000000000000000" pitchFamily="2" charset="2"/>
              <a:buChar char="§"/>
              <a:defRPr sz="1100"/>
            </a:lvl1pPr>
            <a:lvl2pPr marL="252000" indent="0">
              <a:buNone/>
              <a:defRPr sz="1100"/>
            </a:lvl2pPr>
          </a:lstStyle>
          <a:p>
            <a:pPr lvl="0"/>
            <a:r>
              <a:rPr lang="de-DE" dirty="0"/>
              <a:t>Listenpunkt, Text, Arial 11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Listenpunkt, Text, Arial 11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4" name="Textplatzhalter 31">
            <a:extLst>
              <a:ext uri="{FF2B5EF4-FFF2-40B4-BE49-F238E27FC236}">
                <a16:creationId xmlns:a16="http://schemas.microsoft.com/office/drawing/2014/main" id="{9116C341-609B-4609-B57F-D30C3CD3342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13301" y="5883395"/>
            <a:ext cx="987604" cy="1390816"/>
          </a:xfrm>
        </p:spPr>
        <p:txBody>
          <a:bodyPr>
            <a:normAutofit/>
          </a:bodyPr>
          <a:lstStyle>
            <a:lvl1pPr marL="0" indent="0">
              <a:buNone/>
              <a:defRPr sz="9979">
                <a:solidFill>
                  <a:schemeClr val="bg1"/>
                </a:solidFill>
                <a:latin typeface="Arial" panose="020B0604020202020204" pitchFamily="34" charset="0"/>
                <a:ea typeface="Univers LT 65 Bold" panose="02000803050000020003" pitchFamily="2" charset="0"/>
                <a:cs typeface="Arial" panose="020B0604020202020204" pitchFamily="34" charset="0"/>
              </a:defRPr>
            </a:lvl1pPr>
            <a:lvl2pPr marL="311079" indent="0">
              <a:buNone/>
              <a:defRPr/>
            </a:lvl2pPr>
            <a:lvl3pPr marL="622158" indent="0">
              <a:buNone/>
              <a:defRPr/>
            </a:lvl3pPr>
          </a:lstStyle>
          <a:p>
            <a:pPr lvl="0"/>
            <a:r>
              <a:rPr lang="de-DE" dirty="0"/>
              <a:t>5</a:t>
            </a:r>
          </a:p>
        </p:txBody>
      </p:sp>
      <p:sp>
        <p:nvSpPr>
          <p:cNvPr id="25" name="Textplatzhalter 17">
            <a:extLst>
              <a:ext uri="{FF2B5EF4-FFF2-40B4-BE49-F238E27FC236}">
                <a16:creationId xmlns:a16="http://schemas.microsoft.com/office/drawing/2014/main" id="{7F021E5B-1B48-494D-965E-2DE8D7E5383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47999" y="2101820"/>
            <a:ext cx="2765630" cy="427645"/>
          </a:xfrm>
        </p:spPr>
        <p:txBody>
          <a:bodyPr lIns="72000" rIns="72000">
            <a:noAutofit/>
          </a:bodyPr>
          <a:lstStyle>
            <a:lvl1pPr marL="0" indent="0">
              <a:buNone/>
              <a:defRPr sz="1600">
                <a:solidFill>
                  <a:srgbClr val="17B481"/>
                </a:solidFill>
              </a:defRPr>
            </a:lvl1pPr>
          </a:lstStyle>
          <a:p>
            <a:pPr marL="0" marR="0" lvl="0" indent="0" algn="l" defTabSz="622158" rtl="0" eaLnBrk="1" fontAlgn="auto" latinLnBrk="0" hangingPunct="1">
              <a:lnSpc>
                <a:spcPct val="90000"/>
              </a:lnSpc>
              <a:spcBef>
                <a:spcPts val="68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Überschrift, Arial, 16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6" name="Textplatzhalter 19">
            <a:extLst>
              <a:ext uri="{FF2B5EF4-FFF2-40B4-BE49-F238E27FC236}">
                <a16:creationId xmlns:a16="http://schemas.microsoft.com/office/drawing/2014/main" id="{1F490835-E113-495B-9C66-3070A666856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934197" y="2101088"/>
            <a:ext cx="2765283" cy="428259"/>
          </a:xfrm>
        </p:spPr>
        <p:txBody>
          <a:bodyPr lIns="72000" rIns="72000">
            <a:noAutofit/>
          </a:bodyPr>
          <a:lstStyle>
            <a:lvl1pPr marL="0" indent="0">
              <a:buNone/>
              <a:defRPr sz="1600">
                <a:solidFill>
                  <a:srgbClr val="17B481"/>
                </a:solidFill>
              </a:defRPr>
            </a:lvl1pPr>
          </a:lstStyle>
          <a:p>
            <a:pPr marL="0" marR="0" lvl="0" indent="0" algn="l" defTabSz="622158" rtl="0" eaLnBrk="1" fontAlgn="auto" latinLnBrk="0" hangingPunct="1">
              <a:lnSpc>
                <a:spcPct val="90000"/>
              </a:lnSpc>
              <a:spcBef>
                <a:spcPts val="68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Überschrift, Arial, 16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7" name="Textplatzhalter 21">
            <a:extLst>
              <a:ext uri="{FF2B5EF4-FFF2-40B4-BE49-F238E27FC236}">
                <a16:creationId xmlns:a16="http://schemas.microsoft.com/office/drawing/2014/main" id="{847B113C-6039-4437-AD81-125717F0CBD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191171" y="2107502"/>
            <a:ext cx="2765629" cy="428259"/>
          </a:xfrm>
        </p:spPr>
        <p:txBody>
          <a:bodyPr lIns="72000" rIns="72000">
            <a:noAutofit/>
          </a:bodyPr>
          <a:lstStyle>
            <a:lvl1pPr marL="0" indent="0">
              <a:buNone/>
              <a:defRPr sz="1600">
                <a:solidFill>
                  <a:srgbClr val="17B481"/>
                </a:solidFill>
              </a:defRPr>
            </a:lvl1pPr>
          </a:lstStyle>
          <a:p>
            <a:pPr marL="0" marR="0" lvl="0" indent="0" algn="l" defTabSz="622158" rtl="0" eaLnBrk="1" fontAlgn="auto" latinLnBrk="0" hangingPunct="1">
              <a:lnSpc>
                <a:spcPct val="90000"/>
              </a:lnSpc>
              <a:spcBef>
                <a:spcPts val="68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Überschrift, Arial, 16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8" name="Textplatzhalter 23">
            <a:extLst>
              <a:ext uri="{FF2B5EF4-FFF2-40B4-BE49-F238E27FC236}">
                <a16:creationId xmlns:a16="http://schemas.microsoft.com/office/drawing/2014/main" id="{6C45547F-E5E7-4BE0-ABD1-A9C1BEEA9F7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934197" y="4733787"/>
            <a:ext cx="2765630" cy="428259"/>
          </a:xfrm>
        </p:spPr>
        <p:txBody>
          <a:bodyPr lIns="72000" rIns="72000">
            <a:noAutofit/>
          </a:bodyPr>
          <a:lstStyle>
            <a:lvl1pPr marL="0" indent="0">
              <a:buNone/>
              <a:defRPr sz="1600">
                <a:solidFill>
                  <a:srgbClr val="17B481"/>
                </a:solidFill>
              </a:defRPr>
            </a:lvl1pPr>
          </a:lstStyle>
          <a:p>
            <a:pPr marL="0" marR="0" lvl="0" indent="0" algn="l" defTabSz="622158" rtl="0" eaLnBrk="1" fontAlgn="auto" latinLnBrk="0" hangingPunct="1">
              <a:lnSpc>
                <a:spcPct val="90000"/>
              </a:lnSpc>
              <a:spcBef>
                <a:spcPts val="68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Überschrift, Arial, 16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9" name="Textplatzhalter 25">
            <a:extLst>
              <a:ext uri="{FF2B5EF4-FFF2-40B4-BE49-F238E27FC236}">
                <a16:creationId xmlns:a16="http://schemas.microsoft.com/office/drawing/2014/main" id="{35CE6222-5C25-4310-98CD-4EB98FDA11F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191171" y="4741163"/>
            <a:ext cx="2765629" cy="428259"/>
          </a:xfrm>
        </p:spPr>
        <p:txBody>
          <a:bodyPr lIns="72000" rIns="72000">
            <a:noAutofit/>
          </a:bodyPr>
          <a:lstStyle>
            <a:lvl1pPr marL="0" indent="0">
              <a:buNone/>
              <a:defRPr sz="1600">
                <a:solidFill>
                  <a:srgbClr val="17B481"/>
                </a:solidFill>
              </a:defRPr>
            </a:lvl1pPr>
          </a:lstStyle>
          <a:p>
            <a:pPr lvl="0"/>
            <a:r>
              <a:rPr lang="de-DE" dirty="0"/>
              <a:t>Überschrift, Arial, 16 </a:t>
            </a:r>
            <a:r>
              <a:rPr lang="de-DE" dirty="0" err="1"/>
              <a:t>pt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993004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Mehrfeld 4 RKU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9188E75-C624-49C6-AFF4-135538641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1.1.2022, Maria Musterfrau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954E688-CE5F-427B-88FA-646BF1C1F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Das wäre ihr Titel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0443FF0-7411-43CE-8C28-ACB4EE65A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872D-3386-48E7-967E-9A01878BC083}" type="slidenum">
              <a:rPr lang="de-DE" smtClean="0"/>
              <a:t>‹Nr.›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50E4091-690A-43B8-BCA4-2B68E9A4E3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0000" y="252000"/>
            <a:ext cx="2268000" cy="706807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8BE4E6E2-7CCA-44F5-9B42-36D3653D5F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99" y="1080000"/>
            <a:ext cx="9309600" cy="900000"/>
          </a:xfrm>
        </p:spPr>
        <p:txBody>
          <a:bodyPr lIns="72000" rIns="72000" anchor="t" anchorCtr="0">
            <a:normAutofit/>
          </a:bodyPr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Überschrift 1- oder 2-zeilig</a:t>
            </a:r>
            <a:r>
              <a:rPr lang="de-DE" dirty="0">
                <a:solidFill>
                  <a:srgbClr val="000000"/>
                </a:solidFill>
              </a:rPr>
              <a:t>, Arial, 28 </a:t>
            </a:r>
            <a:r>
              <a:rPr lang="de-DE" dirty="0" err="1">
                <a:solidFill>
                  <a:srgbClr val="000000"/>
                </a:solidFill>
              </a:rPr>
              <a:t>pt</a:t>
            </a:r>
            <a:endParaRPr lang="de-DE" dirty="0"/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60EF50AC-A4E9-4B97-AA2D-E96DF43242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8000" y="1530000"/>
            <a:ext cx="9309600" cy="450000"/>
          </a:xfrm>
        </p:spPr>
        <p:txBody>
          <a:bodyPr lIns="72000" tIns="36000" rIns="72000" bIns="36000">
            <a:noAutofit/>
          </a:bodyPr>
          <a:lstStyle>
            <a:lvl1pPr marL="0" indent="0">
              <a:buNone/>
              <a:defRPr sz="2800" b="1">
                <a:solidFill>
                  <a:srgbClr val="17B48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Zweite Überschrift, Arial fett, 28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D127E00-E165-4506-9477-0AFC0A19EF5F}"/>
              </a:ext>
            </a:extLst>
          </p:cNvPr>
          <p:cNvSpPr txBox="1"/>
          <p:nvPr userDrawn="1"/>
        </p:nvSpPr>
        <p:spPr>
          <a:xfrm>
            <a:off x="648305" y="2101088"/>
            <a:ext cx="2765283" cy="4865016"/>
          </a:xfrm>
          <a:prstGeom prst="rect">
            <a:avLst/>
          </a:prstGeom>
          <a:solidFill>
            <a:srgbClr val="17B481">
              <a:alpha val="20000"/>
            </a:srgbClr>
          </a:solidFill>
        </p:spPr>
        <p:txBody>
          <a:bodyPr wrap="square" rtlCol="0">
            <a:noAutofit/>
          </a:bodyPr>
          <a:lstStyle/>
          <a:p>
            <a:endParaRPr lang="de-DE" sz="1711" dirty="0"/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0CBD7676-990A-44B9-B806-0BF263FDF90C}"/>
              </a:ext>
            </a:extLst>
          </p:cNvPr>
          <p:cNvSpPr txBox="1">
            <a:spLocks/>
          </p:cNvSpPr>
          <p:nvPr userDrawn="1"/>
        </p:nvSpPr>
        <p:spPr>
          <a:xfrm>
            <a:off x="3934990" y="2100983"/>
            <a:ext cx="6021810" cy="2265174"/>
          </a:xfrm>
          <a:prstGeom prst="rect">
            <a:avLst/>
          </a:prstGeom>
          <a:solidFill>
            <a:srgbClr val="17B481">
              <a:alpha val="20000"/>
            </a:srgbClr>
          </a:solidFill>
        </p:spPr>
        <p:txBody>
          <a:bodyPr vert="horz" lIns="65317" tIns="65317" rIns="65317" bIns="65317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Univers LT 45 Light" panose="02000403030000020003" pitchFamily="2" charset="0"/>
                <a:ea typeface="+mn-ea"/>
                <a:cs typeface="Arial" panose="020B0604020202020204" pitchFamily="34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452" dirty="0">
              <a:solidFill>
                <a:srgbClr val="0091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Untertitel 2">
            <a:extLst>
              <a:ext uri="{FF2B5EF4-FFF2-40B4-BE49-F238E27FC236}">
                <a16:creationId xmlns:a16="http://schemas.microsoft.com/office/drawing/2014/main" id="{5CEABF8B-E28F-4640-9214-B571E61C6B59}"/>
              </a:ext>
            </a:extLst>
          </p:cNvPr>
          <p:cNvSpPr txBox="1">
            <a:spLocks/>
          </p:cNvSpPr>
          <p:nvPr userDrawn="1"/>
        </p:nvSpPr>
        <p:spPr>
          <a:xfrm>
            <a:off x="3934990" y="4734837"/>
            <a:ext cx="6021017" cy="2265174"/>
          </a:xfrm>
          <a:prstGeom prst="rect">
            <a:avLst/>
          </a:prstGeom>
          <a:solidFill>
            <a:srgbClr val="17B481">
              <a:alpha val="20000"/>
            </a:srgbClr>
          </a:solidFill>
        </p:spPr>
        <p:txBody>
          <a:bodyPr vert="horz" lIns="65317" tIns="65317" rIns="65317" bIns="65317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Univers LT 45 Light" panose="02000403030000020003" pitchFamily="2" charset="0"/>
                <a:ea typeface="+mn-ea"/>
                <a:cs typeface="Arial" panose="020B0604020202020204" pitchFamily="34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452" dirty="0">
              <a:solidFill>
                <a:srgbClr val="0091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Inhaltsplatzhalter 7">
            <a:extLst>
              <a:ext uri="{FF2B5EF4-FFF2-40B4-BE49-F238E27FC236}">
                <a16:creationId xmlns:a16="http://schemas.microsoft.com/office/drawing/2014/main" id="{32D3EA06-5F61-4F65-BF3D-5AAC51ECE7B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47999" y="2543143"/>
            <a:ext cx="2765630" cy="4424167"/>
          </a:xfrm>
        </p:spPr>
        <p:txBody>
          <a:bodyPr>
            <a:noAutofit/>
          </a:bodyPr>
          <a:lstStyle>
            <a:lvl1pPr marL="144000" indent="-144000">
              <a:buClr>
                <a:srgbClr val="17B481"/>
              </a:buClr>
              <a:buFont typeface="Wingdings" panose="05000000000000000000" pitchFamily="2" charset="2"/>
              <a:buChar char="§"/>
              <a:defRPr sz="1100"/>
            </a:lvl1pPr>
            <a:lvl2pPr marL="311079" indent="0">
              <a:buNone/>
              <a:defRPr sz="1100"/>
            </a:lvl2pPr>
          </a:lstStyle>
          <a:p>
            <a:pPr lvl="0"/>
            <a:r>
              <a:rPr lang="de-DE" dirty="0"/>
              <a:t>Listenpunkt, Text, Arial 11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Listenpunkt, Text, Arial 11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6" name="Textplatzhalter 31">
            <a:extLst>
              <a:ext uri="{FF2B5EF4-FFF2-40B4-BE49-F238E27FC236}">
                <a16:creationId xmlns:a16="http://schemas.microsoft.com/office/drawing/2014/main" id="{C18B24AB-8181-46DD-96BC-D9BB88647F1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64260" y="5859947"/>
            <a:ext cx="987604" cy="1390816"/>
          </a:xfrm>
        </p:spPr>
        <p:txBody>
          <a:bodyPr>
            <a:normAutofit/>
          </a:bodyPr>
          <a:lstStyle>
            <a:lvl1pPr marL="0" indent="0">
              <a:buNone/>
              <a:defRPr sz="9979">
                <a:solidFill>
                  <a:schemeClr val="bg1"/>
                </a:solidFill>
                <a:latin typeface="Arial" panose="020B0604020202020204" pitchFamily="34" charset="0"/>
                <a:ea typeface="Univers LT 65 Bold" panose="02000803050000020003" pitchFamily="2" charset="0"/>
                <a:cs typeface="Arial" panose="020B0604020202020204" pitchFamily="34" charset="0"/>
              </a:defRPr>
            </a:lvl1pPr>
            <a:lvl2pPr marL="311079" indent="0">
              <a:buNone/>
              <a:defRPr/>
            </a:lvl2pPr>
            <a:lvl3pPr marL="622158" indent="0">
              <a:buNone/>
              <a:defRPr/>
            </a:lvl3pPr>
          </a:lstStyle>
          <a:p>
            <a:pPr lvl="0"/>
            <a:r>
              <a:rPr lang="de-DE" dirty="0"/>
              <a:t>1</a:t>
            </a:r>
          </a:p>
        </p:txBody>
      </p:sp>
      <p:sp>
        <p:nvSpPr>
          <p:cNvPr id="17" name="Inhaltsplatzhalter 9">
            <a:extLst>
              <a:ext uri="{FF2B5EF4-FFF2-40B4-BE49-F238E27FC236}">
                <a16:creationId xmlns:a16="http://schemas.microsoft.com/office/drawing/2014/main" id="{A3C3829B-6606-416E-BBB6-0B018B6D45F1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3934197" y="2552564"/>
            <a:ext cx="6021810" cy="1821393"/>
          </a:xfrm>
        </p:spPr>
        <p:txBody>
          <a:bodyPr>
            <a:noAutofit/>
          </a:bodyPr>
          <a:lstStyle>
            <a:lvl1pPr marL="144000" indent="-144000">
              <a:buClr>
                <a:srgbClr val="17B481"/>
              </a:buClr>
              <a:buFont typeface="Wingdings" panose="05000000000000000000" pitchFamily="2" charset="2"/>
              <a:buChar char="§"/>
              <a:defRPr sz="1100"/>
            </a:lvl1pPr>
            <a:lvl2pPr marL="311079" indent="0">
              <a:buNone/>
              <a:defRPr sz="1100"/>
            </a:lvl2pPr>
          </a:lstStyle>
          <a:p>
            <a:pPr lvl="0"/>
            <a:r>
              <a:rPr lang="de-DE" dirty="0"/>
              <a:t>Listenpunkt, Text, Arial 11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Listenpunkt, Text, Arial 11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0" name="Textplatzhalter 31">
            <a:extLst>
              <a:ext uri="{FF2B5EF4-FFF2-40B4-BE49-F238E27FC236}">
                <a16:creationId xmlns:a16="http://schemas.microsoft.com/office/drawing/2014/main" id="{406CC6BA-9976-4551-B3CC-A0C64A4CB8D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38496" y="3257350"/>
            <a:ext cx="987604" cy="1390816"/>
          </a:xfrm>
        </p:spPr>
        <p:txBody>
          <a:bodyPr>
            <a:normAutofit/>
          </a:bodyPr>
          <a:lstStyle>
            <a:lvl1pPr marL="0" indent="0">
              <a:buNone/>
              <a:defRPr sz="9979">
                <a:solidFill>
                  <a:schemeClr val="bg1"/>
                </a:solidFill>
                <a:latin typeface="Arial" panose="020B0604020202020204" pitchFamily="34" charset="0"/>
                <a:ea typeface="Univers LT 65 Bold" panose="02000803050000020003" pitchFamily="2" charset="0"/>
                <a:cs typeface="Arial" panose="020B0604020202020204" pitchFamily="34" charset="0"/>
              </a:defRPr>
            </a:lvl1pPr>
            <a:lvl2pPr marL="311079" indent="0">
              <a:buNone/>
              <a:defRPr/>
            </a:lvl2pPr>
            <a:lvl3pPr marL="622158" indent="0">
              <a:buNone/>
              <a:defRPr/>
            </a:lvl3pPr>
          </a:lstStyle>
          <a:p>
            <a:pPr lvl="0"/>
            <a:r>
              <a:rPr lang="de-DE" dirty="0"/>
              <a:t>3</a:t>
            </a:r>
          </a:p>
        </p:txBody>
      </p:sp>
      <p:sp>
        <p:nvSpPr>
          <p:cNvPr id="21" name="Inhaltsplatzhalter 13">
            <a:extLst>
              <a:ext uri="{FF2B5EF4-FFF2-40B4-BE49-F238E27FC236}">
                <a16:creationId xmlns:a16="http://schemas.microsoft.com/office/drawing/2014/main" id="{9C62E54C-72EF-41EF-AFD6-2D822301FDC4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3934196" y="5187538"/>
            <a:ext cx="6021017" cy="1822757"/>
          </a:xfrm>
        </p:spPr>
        <p:txBody>
          <a:bodyPr>
            <a:noAutofit/>
          </a:bodyPr>
          <a:lstStyle>
            <a:lvl1pPr marL="144000" indent="-144000">
              <a:buClr>
                <a:srgbClr val="17B481"/>
              </a:buClr>
              <a:buFont typeface="Wingdings" panose="05000000000000000000" pitchFamily="2" charset="2"/>
              <a:buChar char="§"/>
              <a:defRPr sz="1100"/>
            </a:lvl1pPr>
            <a:lvl2pPr marL="311079" indent="0">
              <a:buNone/>
              <a:defRPr sz="1100"/>
            </a:lvl2pPr>
          </a:lstStyle>
          <a:p>
            <a:pPr lvl="0"/>
            <a:r>
              <a:rPr lang="de-DE" dirty="0"/>
              <a:t>Listenpunkt, Text, Arial 11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Listenpunkt, Text, Arial 11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2" name="Textplatzhalter 31">
            <a:extLst>
              <a:ext uri="{FF2B5EF4-FFF2-40B4-BE49-F238E27FC236}">
                <a16:creationId xmlns:a16="http://schemas.microsoft.com/office/drawing/2014/main" id="{B2F5F87F-1B31-4E38-8086-4DAB9974E78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48021" y="5895999"/>
            <a:ext cx="987604" cy="1390816"/>
          </a:xfrm>
        </p:spPr>
        <p:txBody>
          <a:bodyPr>
            <a:normAutofit/>
          </a:bodyPr>
          <a:lstStyle>
            <a:lvl1pPr marL="0" indent="0">
              <a:buNone/>
              <a:defRPr sz="9979">
                <a:solidFill>
                  <a:schemeClr val="bg1"/>
                </a:solidFill>
                <a:latin typeface="Arial" panose="020B0604020202020204" pitchFamily="34" charset="0"/>
                <a:ea typeface="Univers LT 65 Bold" panose="02000803050000020003" pitchFamily="2" charset="0"/>
                <a:cs typeface="Arial" panose="020B0604020202020204" pitchFamily="34" charset="0"/>
              </a:defRPr>
            </a:lvl1pPr>
            <a:lvl2pPr marL="311079" indent="0">
              <a:buNone/>
              <a:defRPr/>
            </a:lvl2pPr>
            <a:lvl3pPr marL="622158" indent="0">
              <a:buNone/>
              <a:defRPr/>
            </a:lvl3pPr>
          </a:lstStyle>
          <a:p>
            <a:pPr lvl="0"/>
            <a:r>
              <a:rPr lang="de-DE" dirty="0"/>
              <a:t>2</a:t>
            </a:r>
          </a:p>
        </p:txBody>
      </p:sp>
      <p:sp>
        <p:nvSpPr>
          <p:cNvPr id="25" name="Textplatzhalter 17">
            <a:extLst>
              <a:ext uri="{FF2B5EF4-FFF2-40B4-BE49-F238E27FC236}">
                <a16:creationId xmlns:a16="http://schemas.microsoft.com/office/drawing/2014/main" id="{7F021E5B-1B48-494D-965E-2DE8D7E5383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47999" y="2101820"/>
            <a:ext cx="2765630" cy="427645"/>
          </a:xfrm>
        </p:spPr>
        <p:txBody>
          <a:bodyPr lIns="72000" rIns="72000">
            <a:noAutofit/>
          </a:bodyPr>
          <a:lstStyle>
            <a:lvl1pPr marL="0" indent="0">
              <a:buNone/>
              <a:defRPr sz="1600">
                <a:solidFill>
                  <a:srgbClr val="17B481"/>
                </a:solidFill>
              </a:defRPr>
            </a:lvl1pPr>
          </a:lstStyle>
          <a:p>
            <a:pPr marL="0" marR="0" lvl="0" indent="0" algn="l" defTabSz="622158" rtl="0" eaLnBrk="1" fontAlgn="auto" latinLnBrk="0" hangingPunct="1">
              <a:lnSpc>
                <a:spcPct val="90000"/>
              </a:lnSpc>
              <a:spcBef>
                <a:spcPts val="68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Überschrift, Arial, 16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6" name="Textplatzhalter 19">
            <a:extLst>
              <a:ext uri="{FF2B5EF4-FFF2-40B4-BE49-F238E27FC236}">
                <a16:creationId xmlns:a16="http://schemas.microsoft.com/office/drawing/2014/main" id="{1F490835-E113-495B-9C66-3070A666856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934197" y="2101088"/>
            <a:ext cx="6021810" cy="428259"/>
          </a:xfrm>
        </p:spPr>
        <p:txBody>
          <a:bodyPr lIns="72000" rIns="72000">
            <a:noAutofit/>
          </a:bodyPr>
          <a:lstStyle>
            <a:lvl1pPr marL="0" indent="0">
              <a:buNone/>
              <a:defRPr sz="1600">
                <a:solidFill>
                  <a:srgbClr val="17B481"/>
                </a:solidFill>
              </a:defRPr>
            </a:lvl1pPr>
          </a:lstStyle>
          <a:p>
            <a:pPr marL="0" marR="0" lvl="0" indent="0" algn="l" defTabSz="622158" rtl="0" eaLnBrk="1" fontAlgn="auto" latinLnBrk="0" hangingPunct="1">
              <a:lnSpc>
                <a:spcPct val="90000"/>
              </a:lnSpc>
              <a:spcBef>
                <a:spcPts val="68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Überschrift, Arial, 16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8" name="Textplatzhalter 23">
            <a:extLst>
              <a:ext uri="{FF2B5EF4-FFF2-40B4-BE49-F238E27FC236}">
                <a16:creationId xmlns:a16="http://schemas.microsoft.com/office/drawing/2014/main" id="{6C45547F-E5E7-4BE0-ABD1-A9C1BEEA9F7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934197" y="4733787"/>
            <a:ext cx="6021016" cy="428259"/>
          </a:xfrm>
        </p:spPr>
        <p:txBody>
          <a:bodyPr lIns="72000" rIns="72000">
            <a:noAutofit/>
          </a:bodyPr>
          <a:lstStyle>
            <a:lvl1pPr marL="0" indent="0">
              <a:buNone/>
              <a:defRPr sz="1600">
                <a:solidFill>
                  <a:srgbClr val="17B481"/>
                </a:solidFill>
              </a:defRPr>
            </a:lvl1pPr>
          </a:lstStyle>
          <a:p>
            <a:pPr marL="0" marR="0" lvl="0" indent="0" algn="l" defTabSz="622158" rtl="0" eaLnBrk="1" fontAlgn="auto" latinLnBrk="0" hangingPunct="1">
              <a:lnSpc>
                <a:spcPct val="90000"/>
              </a:lnSpc>
              <a:spcBef>
                <a:spcPts val="68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Überschrift, Arial, 16 </a:t>
            </a:r>
            <a:r>
              <a:rPr lang="de-DE" dirty="0" err="1"/>
              <a:t>pt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918213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Mehrfeld 5 RKU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9188E75-C624-49C6-AFF4-135538641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1.1.2022, Maria Musterfrau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954E688-CE5F-427B-88FA-646BF1C1F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Das wäre ihr Titel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0443FF0-7411-43CE-8C28-ACB4EE65A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872D-3386-48E7-967E-9A01878BC083}" type="slidenum">
              <a:rPr lang="de-DE" smtClean="0"/>
              <a:t>‹Nr.›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50E4091-690A-43B8-BCA4-2B68E9A4E3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0000" y="252000"/>
            <a:ext cx="2268000" cy="706807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8BE4E6E2-7CCA-44F5-9B42-36D3653D5F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99" y="1080000"/>
            <a:ext cx="9309600" cy="900000"/>
          </a:xfrm>
        </p:spPr>
        <p:txBody>
          <a:bodyPr lIns="72000" rIns="72000" anchor="t" anchorCtr="0">
            <a:normAutofit/>
          </a:bodyPr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Überschrift 1- oder 2-zeilig</a:t>
            </a:r>
            <a:r>
              <a:rPr lang="de-DE" dirty="0">
                <a:solidFill>
                  <a:srgbClr val="000000"/>
                </a:solidFill>
              </a:rPr>
              <a:t>, Arial, 28 </a:t>
            </a:r>
            <a:r>
              <a:rPr lang="de-DE" dirty="0" err="1">
                <a:solidFill>
                  <a:srgbClr val="000000"/>
                </a:solidFill>
              </a:rPr>
              <a:t>pt</a:t>
            </a:r>
            <a:endParaRPr lang="de-DE" dirty="0"/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60EF50AC-A4E9-4B97-AA2D-E96DF43242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8000" y="1530000"/>
            <a:ext cx="9309600" cy="450000"/>
          </a:xfrm>
        </p:spPr>
        <p:txBody>
          <a:bodyPr lIns="72000" tIns="36000" rIns="72000" bIns="36000">
            <a:noAutofit/>
          </a:bodyPr>
          <a:lstStyle>
            <a:lvl1pPr marL="0" indent="0">
              <a:buNone/>
              <a:defRPr sz="2800" b="1">
                <a:solidFill>
                  <a:srgbClr val="17B48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Zweite Überschrift, Arial fett, 28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D127E00-E165-4506-9477-0AFC0A19EF5F}"/>
              </a:ext>
            </a:extLst>
          </p:cNvPr>
          <p:cNvSpPr txBox="1"/>
          <p:nvPr userDrawn="1"/>
        </p:nvSpPr>
        <p:spPr>
          <a:xfrm>
            <a:off x="648305" y="2101088"/>
            <a:ext cx="2765283" cy="4865016"/>
          </a:xfrm>
          <a:prstGeom prst="rect">
            <a:avLst/>
          </a:prstGeom>
          <a:solidFill>
            <a:srgbClr val="17B481">
              <a:alpha val="20000"/>
            </a:srgbClr>
          </a:solidFill>
        </p:spPr>
        <p:txBody>
          <a:bodyPr wrap="square" rtlCol="0">
            <a:noAutofit/>
          </a:bodyPr>
          <a:lstStyle/>
          <a:p>
            <a:endParaRPr lang="de-DE" sz="1711" dirty="0"/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0CBD7676-990A-44B9-B806-0BF263FDF90C}"/>
              </a:ext>
            </a:extLst>
          </p:cNvPr>
          <p:cNvSpPr txBox="1">
            <a:spLocks/>
          </p:cNvSpPr>
          <p:nvPr userDrawn="1"/>
        </p:nvSpPr>
        <p:spPr>
          <a:xfrm>
            <a:off x="3934990" y="2100983"/>
            <a:ext cx="6021810" cy="1440000"/>
          </a:xfrm>
          <a:prstGeom prst="rect">
            <a:avLst/>
          </a:prstGeom>
          <a:solidFill>
            <a:srgbClr val="17B481">
              <a:alpha val="20000"/>
            </a:srgbClr>
          </a:solidFill>
        </p:spPr>
        <p:txBody>
          <a:bodyPr vert="horz" lIns="65317" tIns="65317" rIns="65317" bIns="65317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Univers LT 45 Light" panose="02000403030000020003" pitchFamily="2" charset="0"/>
                <a:ea typeface="+mn-ea"/>
                <a:cs typeface="Arial" panose="020B0604020202020204" pitchFamily="34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452" dirty="0">
              <a:solidFill>
                <a:srgbClr val="0091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Untertitel 2">
            <a:extLst>
              <a:ext uri="{FF2B5EF4-FFF2-40B4-BE49-F238E27FC236}">
                <a16:creationId xmlns:a16="http://schemas.microsoft.com/office/drawing/2014/main" id="{59C8B481-87C4-48E1-BF87-9311315755FC}"/>
              </a:ext>
            </a:extLst>
          </p:cNvPr>
          <p:cNvSpPr txBox="1">
            <a:spLocks/>
          </p:cNvSpPr>
          <p:nvPr userDrawn="1"/>
        </p:nvSpPr>
        <p:spPr>
          <a:xfrm>
            <a:off x="3920157" y="3849499"/>
            <a:ext cx="6021810" cy="1440000"/>
          </a:xfrm>
          <a:prstGeom prst="rect">
            <a:avLst/>
          </a:prstGeom>
          <a:solidFill>
            <a:srgbClr val="17B481">
              <a:alpha val="20000"/>
            </a:srgbClr>
          </a:solidFill>
        </p:spPr>
        <p:txBody>
          <a:bodyPr vert="horz" lIns="65317" tIns="65317" rIns="65317" bIns="41476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Univers LT 45 Light" panose="02000403030000020003" pitchFamily="2" charset="0"/>
                <a:ea typeface="+mn-ea"/>
                <a:cs typeface="Arial" panose="020B0604020202020204" pitchFamily="34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452" dirty="0">
              <a:solidFill>
                <a:srgbClr val="0091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Untertitel 2">
            <a:extLst>
              <a:ext uri="{FF2B5EF4-FFF2-40B4-BE49-F238E27FC236}">
                <a16:creationId xmlns:a16="http://schemas.microsoft.com/office/drawing/2014/main" id="{5CEABF8B-E28F-4640-9214-B571E61C6B59}"/>
              </a:ext>
            </a:extLst>
          </p:cNvPr>
          <p:cNvSpPr txBox="1">
            <a:spLocks/>
          </p:cNvSpPr>
          <p:nvPr userDrawn="1"/>
        </p:nvSpPr>
        <p:spPr>
          <a:xfrm>
            <a:off x="3920157" y="5570295"/>
            <a:ext cx="6022800" cy="1440000"/>
          </a:xfrm>
          <a:prstGeom prst="rect">
            <a:avLst/>
          </a:prstGeom>
          <a:solidFill>
            <a:srgbClr val="17B481">
              <a:alpha val="20000"/>
            </a:srgbClr>
          </a:solidFill>
        </p:spPr>
        <p:txBody>
          <a:bodyPr vert="horz" lIns="65317" tIns="65317" rIns="65317" bIns="65317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Univers LT 45 Light" panose="02000403030000020003" pitchFamily="2" charset="0"/>
                <a:ea typeface="+mn-ea"/>
                <a:cs typeface="Arial" panose="020B0604020202020204" pitchFamily="34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452" dirty="0">
              <a:solidFill>
                <a:srgbClr val="0091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Inhaltsplatzhalter 7">
            <a:extLst>
              <a:ext uri="{FF2B5EF4-FFF2-40B4-BE49-F238E27FC236}">
                <a16:creationId xmlns:a16="http://schemas.microsoft.com/office/drawing/2014/main" id="{32D3EA06-5F61-4F65-BF3D-5AAC51ECE7B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47999" y="2543143"/>
            <a:ext cx="2765630" cy="4424167"/>
          </a:xfrm>
        </p:spPr>
        <p:txBody>
          <a:bodyPr>
            <a:noAutofit/>
          </a:bodyPr>
          <a:lstStyle>
            <a:lvl1pPr marL="144000" indent="-144000">
              <a:buClr>
                <a:srgbClr val="17B481"/>
              </a:buClr>
              <a:buFont typeface="Wingdings" panose="05000000000000000000" pitchFamily="2" charset="2"/>
              <a:buChar char="§"/>
              <a:defRPr sz="1100"/>
            </a:lvl1pPr>
            <a:lvl2pPr marL="311079" indent="0">
              <a:buNone/>
              <a:defRPr sz="1100"/>
            </a:lvl2pPr>
          </a:lstStyle>
          <a:p>
            <a:pPr lvl="0"/>
            <a:r>
              <a:rPr lang="de-DE" dirty="0"/>
              <a:t>Listenpunkt, Text, Arial 11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Listenpunkt, Text, Arial 11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6" name="Textplatzhalter 31">
            <a:extLst>
              <a:ext uri="{FF2B5EF4-FFF2-40B4-BE49-F238E27FC236}">
                <a16:creationId xmlns:a16="http://schemas.microsoft.com/office/drawing/2014/main" id="{C18B24AB-8181-46DD-96BC-D9BB88647F1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64260" y="5859947"/>
            <a:ext cx="987604" cy="1390816"/>
          </a:xfrm>
        </p:spPr>
        <p:txBody>
          <a:bodyPr>
            <a:normAutofit/>
          </a:bodyPr>
          <a:lstStyle>
            <a:lvl1pPr marL="0" indent="0">
              <a:buNone/>
              <a:defRPr sz="9979">
                <a:solidFill>
                  <a:schemeClr val="bg1"/>
                </a:solidFill>
                <a:latin typeface="Arial" panose="020B0604020202020204" pitchFamily="34" charset="0"/>
                <a:ea typeface="Univers LT 65 Bold" panose="02000803050000020003" pitchFamily="2" charset="0"/>
                <a:cs typeface="Arial" panose="020B0604020202020204" pitchFamily="34" charset="0"/>
              </a:defRPr>
            </a:lvl1pPr>
            <a:lvl2pPr marL="311079" indent="0">
              <a:buNone/>
              <a:defRPr/>
            </a:lvl2pPr>
            <a:lvl3pPr marL="622158" indent="0">
              <a:buNone/>
              <a:defRPr/>
            </a:lvl3pPr>
          </a:lstStyle>
          <a:p>
            <a:pPr lvl="0"/>
            <a:r>
              <a:rPr lang="de-DE" dirty="0"/>
              <a:t>1</a:t>
            </a:r>
          </a:p>
        </p:txBody>
      </p:sp>
      <p:sp>
        <p:nvSpPr>
          <p:cNvPr id="17" name="Inhaltsplatzhalter 9">
            <a:extLst>
              <a:ext uri="{FF2B5EF4-FFF2-40B4-BE49-F238E27FC236}">
                <a16:creationId xmlns:a16="http://schemas.microsoft.com/office/drawing/2014/main" id="{A3C3829B-6606-416E-BBB6-0B018B6D45F1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3934195" y="2552564"/>
            <a:ext cx="6022800" cy="988419"/>
          </a:xfrm>
        </p:spPr>
        <p:txBody>
          <a:bodyPr>
            <a:noAutofit/>
          </a:bodyPr>
          <a:lstStyle>
            <a:lvl1pPr marL="171450" indent="-171450">
              <a:buClr>
                <a:srgbClr val="17B481"/>
              </a:buClr>
              <a:buFont typeface="Wingdings" panose="05000000000000000000" pitchFamily="2" charset="2"/>
              <a:buChar char="§"/>
              <a:defRPr sz="1100"/>
            </a:lvl1pPr>
            <a:lvl2pPr marL="311079" indent="0">
              <a:buNone/>
              <a:defRPr sz="1100"/>
            </a:lvl2pPr>
          </a:lstStyle>
          <a:p>
            <a:pPr lvl="0"/>
            <a:r>
              <a:rPr lang="de-DE" dirty="0"/>
              <a:t>Listenpunkt, Text, Arial 11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Listenpunkt, Text, Arial 11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8" name="Inhaltsplatzhalter 11">
            <a:extLst>
              <a:ext uri="{FF2B5EF4-FFF2-40B4-BE49-F238E27FC236}">
                <a16:creationId xmlns:a16="http://schemas.microsoft.com/office/drawing/2014/main" id="{E353FFDD-2290-43EB-8F1B-8541905C0BEA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3934800" y="4291897"/>
            <a:ext cx="6022800" cy="997602"/>
          </a:xfrm>
        </p:spPr>
        <p:txBody>
          <a:bodyPr>
            <a:noAutofit/>
          </a:bodyPr>
          <a:lstStyle>
            <a:lvl1pPr marL="144000" indent="-144000">
              <a:buClr>
                <a:srgbClr val="17B481"/>
              </a:buClr>
              <a:buFont typeface="Wingdings" panose="05000000000000000000" pitchFamily="2" charset="2"/>
              <a:buChar char="§"/>
              <a:defRPr sz="1100"/>
            </a:lvl1pPr>
            <a:lvl2pPr marL="311079" indent="0">
              <a:buNone/>
              <a:defRPr sz="1100"/>
            </a:lvl2pPr>
          </a:lstStyle>
          <a:p>
            <a:pPr lvl="0"/>
            <a:r>
              <a:rPr lang="de-DE" dirty="0"/>
              <a:t>Listenpunkt, Text, Arial 11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Listenpunkt, Text, Arial 11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9" name="Textplatzhalter 31">
            <a:extLst>
              <a:ext uri="{FF2B5EF4-FFF2-40B4-BE49-F238E27FC236}">
                <a16:creationId xmlns:a16="http://schemas.microsoft.com/office/drawing/2014/main" id="{637C72F8-F71D-4112-92FC-55C74251295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219446" y="2434472"/>
            <a:ext cx="987604" cy="1390816"/>
          </a:xfrm>
        </p:spPr>
        <p:txBody>
          <a:bodyPr>
            <a:normAutofit/>
          </a:bodyPr>
          <a:lstStyle>
            <a:lvl1pPr marL="0" indent="0">
              <a:buNone/>
              <a:defRPr sz="9979">
                <a:solidFill>
                  <a:schemeClr val="bg1"/>
                </a:solidFill>
                <a:latin typeface="Arial" panose="020B0604020202020204" pitchFamily="34" charset="0"/>
                <a:ea typeface="Univers LT 65 Bold" panose="02000803050000020003" pitchFamily="2" charset="0"/>
                <a:cs typeface="Arial" panose="020B0604020202020204" pitchFamily="34" charset="0"/>
              </a:defRPr>
            </a:lvl1pPr>
            <a:lvl2pPr marL="311079" indent="0">
              <a:buNone/>
              <a:defRPr/>
            </a:lvl2pPr>
            <a:lvl3pPr marL="622158" indent="0">
              <a:buNone/>
              <a:defRPr/>
            </a:lvl3pPr>
          </a:lstStyle>
          <a:p>
            <a:pPr lvl="0"/>
            <a:r>
              <a:rPr lang="de-DE" dirty="0"/>
              <a:t>4</a:t>
            </a:r>
          </a:p>
        </p:txBody>
      </p:sp>
      <p:sp>
        <p:nvSpPr>
          <p:cNvPr id="20" name="Textplatzhalter 31">
            <a:extLst>
              <a:ext uri="{FF2B5EF4-FFF2-40B4-BE49-F238E27FC236}">
                <a16:creationId xmlns:a16="http://schemas.microsoft.com/office/drawing/2014/main" id="{406CC6BA-9976-4551-B3CC-A0C64A4CB8D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19446" y="4162879"/>
            <a:ext cx="987604" cy="1390816"/>
          </a:xfrm>
        </p:spPr>
        <p:txBody>
          <a:bodyPr>
            <a:normAutofit/>
          </a:bodyPr>
          <a:lstStyle>
            <a:lvl1pPr marL="0" indent="0">
              <a:buNone/>
              <a:defRPr sz="9979">
                <a:solidFill>
                  <a:schemeClr val="bg1"/>
                </a:solidFill>
                <a:latin typeface="Arial" panose="020B0604020202020204" pitchFamily="34" charset="0"/>
                <a:ea typeface="Univers LT 65 Bold" panose="02000803050000020003" pitchFamily="2" charset="0"/>
                <a:cs typeface="Arial" panose="020B0604020202020204" pitchFamily="34" charset="0"/>
              </a:defRPr>
            </a:lvl1pPr>
            <a:lvl2pPr marL="311079" indent="0">
              <a:buNone/>
              <a:defRPr/>
            </a:lvl2pPr>
            <a:lvl3pPr marL="622158" indent="0">
              <a:buNone/>
              <a:defRPr/>
            </a:lvl3pPr>
          </a:lstStyle>
          <a:p>
            <a:pPr lvl="0"/>
            <a:r>
              <a:rPr lang="de-DE" dirty="0"/>
              <a:t>3</a:t>
            </a:r>
          </a:p>
        </p:txBody>
      </p:sp>
      <p:sp>
        <p:nvSpPr>
          <p:cNvPr id="21" name="Inhaltsplatzhalter 13">
            <a:extLst>
              <a:ext uri="{FF2B5EF4-FFF2-40B4-BE49-F238E27FC236}">
                <a16:creationId xmlns:a16="http://schemas.microsoft.com/office/drawing/2014/main" id="{9C62E54C-72EF-41EF-AFD6-2D822301FDC4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3920400" y="6008053"/>
            <a:ext cx="6022800" cy="1002242"/>
          </a:xfrm>
        </p:spPr>
        <p:txBody>
          <a:bodyPr>
            <a:noAutofit/>
          </a:bodyPr>
          <a:lstStyle>
            <a:lvl1pPr marL="144000" indent="-144000">
              <a:buClr>
                <a:srgbClr val="17B481"/>
              </a:buClr>
              <a:buFont typeface="Wingdings" panose="05000000000000000000" pitchFamily="2" charset="2"/>
              <a:buChar char="§"/>
              <a:defRPr sz="1100"/>
            </a:lvl1pPr>
            <a:lvl2pPr marL="311079" indent="0">
              <a:buNone/>
              <a:defRPr sz="1100"/>
            </a:lvl2pPr>
          </a:lstStyle>
          <a:p>
            <a:pPr lvl="0"/>
            <a:r>
              <a:rPr lang="de-DE" dirty="0"/>
              <a:t>Listenpunkt, Text, Arial 11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Listenpunkt, Text, Arial 11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2" name="Textplatzhalter 31">
            <a:extLst>
              <a:ext uri="{FF2B5EF4-FFF2-40B4-BE49-F238E27FC236}">
                <a16:creationId xmlns:a16="http://schemas.microsoft.com/office/drawing/2014/main" id="{B2F5F87F-1B31-4E38-8086-4DAB9974E78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27275" y="5895752"/>
            <a:ext cx="987604" cy="1390816"/>
          </a:xfrm>
        </p:spPr>
        <p:txBody>
          <a:bodyPr>
            <a:normAutofit/>
          </a:bodyPr>
          <a:lstStyle>
            <a:lvl1pPr marL="0" indent="0">
              <a:buNone/>
              <a:defRPr sz="9979">
                <a:solidFill>
                  <a:schemeClr val="bg1"/>
                </a:solidFill>
                <a:latin typeface="Arial" panose="020B0604020202020204" pitchFamily="34" charset="0"/>
                <a:ea typeface="Univers LT 65 Bold" panose="02000803050000020003" pitchFamily="2" charset="0"/>
                <a:cs typeface="Arial" panose="020B0604020202020204" pitchFamily="34" charset="0"/>
              </a:defRPr>
            </a:lvl1pPr>
            <a:lvl2pPr marL="311079" indent="0">
              <a:buNone/>
              <a:defRPr/>
            </a:lvl2pPr>
            <a:lvl3pPr marL="622158" indent="0">
              <a:buNone/>
              <a:defRPr/>
            </a:lvl3pPr>
          </a:lstStyle>
          <a:p>
            <a:pPr lvl="0"/>
            <a:r>
              <a:rPr lang="de-DE" dirty="0"/>
              <a:t>2</a:t>
            </a:r>
          </a:p>
        </p:txBody>
      </p:sp>
      <p:sp>
        <p:nvSpPr>
          <p:cNvPr id="25" name="Textplatzhalter 17">
            <a:extLst>
              <a:ext uri="{FF2B5EF4-FFF2-40B4-BE49-F238E27FC236}">
                <a16:creationId xmlns:a16="http://schemas.microsoft.com/office/drawing/2014/main" id="{7F021E5B-1B48-494D-965E-2DE8D7E5383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47999" y="2101820"/>
            <a:ext cx="2765630" cy="427645"/>
          </a:xfrm>
        </p:spPr>
        <p:txBody>
          <a:bodyPr lIns="72000" rIns="72000">
            <a:noAutofit/>
          </a:bodyPr>
          <a:lstStyle>
            <a:lvl1pPr marL="0" indent="0">
              <a:buNone/>
              <a:defRPr sz="1600">
                <a:solidFill>
                  <a:srgbClr val="17B481"/>
                </a:solidFill>
              </a:defRPr>
            </a:lvl1pPr>
          </a:lstStyle>
          <a:p>
            <a:pPr marL="0" marR="0" lvl="0" indent="0" algn="l" defTabSz="622158" rtl="0" eaLnBrk="1" fontAlgn="auto" latinLnBrk="0" hangingPunct="1">
              <a:lnSpc>
                <a:spcPct val="90000"/>
              </a:lnSpc>
              <a:spcBef>
                <a:spcPts val="68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Überschrift, Arial, 16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6" name="Textplatzhalter 19">
            <a:extLst>
              <a:ext uri="{FF2B5EF4-FFF2-40B4-BE49-F238E27FC236}">
                <a16:creationId xmlns:a16="http://schemas.microsoft.com/office/drawing/2014/main" id="{1F490835-E113-495B-9C66-3070A666856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934197" y="2101088"/>
            <a:ext cx="6022800" cy="428259"/>
          </a:xfrm>
        </p:spPr>
        <p:txBody>
          <a:bodyPr lIns="72000" rIns="72000">
            <a:noAutofit/>
          </a:bodyPr>
          <a:lstStyle>
            <a:lvl1pPr marL="0" indent="0">
              <a:buNone/>
              <a:defRPr sz="1600">
                <a:solidFill>
                  <a:srgbClr val="17B481"/>
                </a:solidFill>
              </a:defRPr>
            </a:lvl1pPr>
          </a:lstStyle>
          <a:p>
            <a:pPr marL="0" marR="0" lvl="0" indent="0" algn="l" defTabSz="622158" rtl="0" eaLnBrk="1" fontAlgn="auto" latinLnBrk="0" hangingPunct="1">
              <a:lnSpc>
                <a:spcPct val="90000"/>
              </a:lnSpc>
              <a:spcBef>
                <a:spcPts val="68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Überschrift, Arial, 16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7" name="Textplatzhalter 21">
            <a:extLst>
              <a:ext uri="{FF2B5EF4-FFF2-40B4-BE49-F238E27FC236}">
                <a16:creationId xmlns:a16="http://schemas.microsoft.com/office/drawing/2014/main" id="{847B113C-6039-4437-AD81-125717F0CBD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934800" y="3863638"/>
            <a:ext cx="6021810" cy="428259"/>
          </a:xfrm>
        </p:spPr>
        <p:txBody>
          <a:bodyPr lIns="72000" rIns="72000">
            <a:noAutofit/>
          </a:bodyPr>
          <a:lstStyle>
            <a:lvl1pPr marL="0" indent="0">
              <a:buNone/>
              <a:defRPr sz="1600">
                <a:solidFill>
                  <a:srgbClr val="17B481"/>
                </a:solidFill>
              </a:defRPr>
            </a:lvl1pPr>
          </a:lstStyle>
          <a:p>
            <a:pPr marL="0" marR="0" lvl="0" indent="0" algn="l" defTabSz="622158" rtl="0" eaLnBrk="1" fontAlgn="auto" latinLnBrk="0" hangingPunct="1">
              <a:lnSpc>
                <a:spcPct val="90000"/>
              </a:lnSpc>
              <a:spcBef>
                <a:spcPts val="68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Überschrift, Arial, 16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8" name="Textplatzhalter 23">
            <a:extLst>
              <a:ext uri="{FF2B5EF4-FFF2-40B4-BE49-F238E27FC236}">
                <a16:creationId xmlns:a16="http://schemas.microsoft.com/office/drawing/2014/main" id="{6C45547F-E5E7-4BE0-ABD1-A9C1BEEA9F7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920400" y="5579794"/>
            <a:ext cx="6022800" cy="428259"/>
          </a:xfrm>
        </p:spPr>
        <p:txBody>
          <a:bodyPr lIns="72000" rIns="72000">
            <a:noAutofit/>
          </a:bodyPr>
          <a:lstStyle>
            <a:lvl1pPr marL="0" indent="0">
              <a:buNone/>
              <a:defRPr sz="1600">
                <a:solidFill>
                  <a:srgbClr val="17B481"/>
                </a:solidFill>
              </a:defRPr>
            </a:lvl1pPr>
          </a:lstStyle>
          <a:p>
            <a:pPr marL="0" marR="0" lvl="0" indent="0" algn="l" defTabSz="622158" rtl="0" eaLnBrk="1" fontAlgn="auto" latinLnBrk="0" hangingPunct="1">
              <a:lnSpc>
                <a:spcPct val="90000"/>
              </a:lnSpc>
              <a:spcBef>
                <a:spcPts val="68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Überschrift, Arial, 16 </a:t>
            </a:r>
            <a:r>
              <a:rPr lang="de-DE" dirty="0" err="1"/>
              <a:t>pt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366011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Schlusswort 1 RKU 2">
    <p:bg>
      <p:bgPr>
        <a:solidFill>
          <a:srgbClr val="17B4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9">
            <a:extLst>
              <a:ext uri="{FF2B5EF4-FFF2-40B4-BE49-F238E27FC236}">
                <a16:creationId xmlns:a16="http://schemas.microsoft.com/office/drawing/2014/main" id="{0F0D862B-4D50-47F9-8334-C6BC4971AC6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5345907" cy="7559675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06D33661-6E6C-4443-AF45-CBCDA5C341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64000" y="3718800"/>
            <a:ext cx="5040000" cy="3600000"/>
          </a:xfrm>
        </p:spPr>
        <p:txBody>
          <a:bodyPr lIns="288000" tIns="72000" rIns="72000" bIns="72000">
            <a:noAutofit/>
          </a:bodyPr>
          <a:lstStyle>
            <a:lvl1pPr marL="0" indent="0">
              <a:buNone/>
              <a:defRPr sz="3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de-DE" dirty="0"/>
              <a:t>Schlusswort,</a:t>
            </a:r>
            <a:br>
              <a:rPr lang="de-DE" dirty="0"/>
            </a:br>
            <a:r>
              <a:rPr lang="de-DE" dirty="0"/>
              <a:t>Arial, 34 </a:t>
            </a:r>
            <a:r>
              <a:rPr lang="de-DE" dirty="0" err="1"/>
              <a:t>pt</a:t>
            </a:r>
            <a:r>
              <a:rPr lang="de-DE" dirty="0"/>
              <a:t>, weiß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B318315-F669-439F-9D58-C7EB03583F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0000" y="252000"/>
            <a:ext cx="2268000" cy="70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2987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Schlusswort 2 RKU 2">
    <p:bg>
      <p:bgPr>
        <a:solidFill>
          <a:srgbClr val="17B4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E5C5C3DB-C882-4E61-87A0-772210C568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0000" y="252000"/>
            <a:ext cx="2268000" cy="706807"/>
          </a:xfrm>
          <a:prstGeom prst="rect">
            <a:avLst/>
          </a:prstGeom>
        </p:spPr>
      </p:pic>
      <p:sp>
        <p:nvSpPr>
          <p:cNvPr id="7" name="Bildplatzhalter 9">
            <a:extLst>
              <a:ext uri="{FF2B5EF4-FFF2-40B4-BE49-F238E27FC236}">
                <a16:creationId xmlns:a16="http://schemas.microsoft.com/office/drawing/2014/main" id="{0F0D862B-4D50-47F9-8334-C6BC4971AC6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5345907" cy="7559675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06D33661-6E6C-4443-AF45-CBCDA5C341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64000" y="3718800"/>
            <a:ext cx="5040000" cy="3600000"/>
          </a:xfrm>
        </p:spPr>
        <p:txBody>
          <a:bodyPr lIns="288000" tIns="72000" rIns="72000" bIns="72000">
            <a:noAutofit/>
          </a:bodyPr>
          <a:lstStyle>
            <a:lvl1pPr marL="0" indent="0">
              <a:buNone/>
              <a:defRPr sz="34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Schlusswort,</a:t>
            </a:r>
            <a:br>
              <a:rPr lang="de-DE" dirty="0"/>
            </a:br>
            <a:r>
              <a:rPr lang="de-DE" dirty="0"/>
              <a:t>Arial, 34 </a:t>
            </a:r>
            <a:r>
              <a:rPr lang="de-DE" dirty="0" err="1"/>
              <a:t>pt</a:t>
            </a:r>
            <a:r>
              <a:rPr lang="de-DE" dirty="0"/>
              <a:t>, schwarz</a:t>
            </a:r>
          </a:p>
        </p:txBody>
      </p:sp>
    </p:spTree>
    <p:extLst>
      <p:ext uri="{BB962C8B-B14F-4D97-AF65-F5344CB8AC3E}">
        <p14:creationId xmlns:p14="http://schemas.microsoft.com/office/powerpoint/2010/main" val="19179003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uster Quader Seite">
    <p:bg>
      <p:bgPr>
        <a:solidFill>
          <a:schemeClr val="bg1">
            <a:alpha val="14902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C87CF71-A8BA-48E1-91D7-BC3401841C5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57663" y="2263775"/>
            <a:ext cx="2749370" cy="4960938"/>
          </a:xfrm>
          <a:solidFill>
            <a:srgbClr val="74C1A2">
              <a:alpha val="20000"/>
            </a:srgb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rgbClr val="74C1A2"/>
                </a:solidFill>
              </a:defRPr>
            </a:lvl1pPr>
          </a:lstStyle>
          <a:p>
            <a:pPr lvl="0"/>
            <a:r>
              <a:rPr lang="de-DE" dirty="0"/>
              <a:t>Überschrift 1</a:t>
            </a:r>
          </a:p>
        </p:txBody>
      </p:sp>
      <p:sp>
        <p:nvSpPr>
          <p:cNvPr id="21" name="Textplatzhalter 3">
            <a:extLst>
              <a:ext uri="{FF2B5EF4-FFF2-40B4-BE49-F238E27FC236}">
                <a16:creationId xmlns:a16="http://schemas.microsoft.com/office/drawing/2014/main" id="{B38DB5B2-A682-4592-BF87-5C9356F7273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953116" y="2263775"/>
            <a:ext cx="2749370" cy="2490330"/>
          </a:xfrm>
          <a:solidFill>
            <a:srgbClr val="74C1A2">
              <a:alpha val="20000"/>
            </a:srgb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rgbClr val="74C1A2"/>
                </a:solidFill>
              </a:defRPr>
            </a:lvl1pPr>
          </a:lstStyle>
          <a:p>
            <a:pPr lvl="0"/>
            <a:r>
              <a:rPr lang="de-DE" dirty="0"/>
              <a:t>Überschrift 3</a:t>
            </a:r>
          </a:p>
        </p:txBody>
      </p:sp>
      <p:sp>
        <p:nvSpPr>
          <p:cNvPr id="22" name="Textplatzhalter 3">
            <a:extLst>
              <a:ext uri="{FF2B5EF4-FFF2-40B4-BE49-F238E27FC236}">
                <a16:creationId xmlns:a16="http://schemas.microsoft.com/office/drawing/2014/main" id="{B8CF5664-C26A-4F10-8058-F0A5DD2FE8A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298551" y="2277729"/>
            <a:ext cx="2749370" cy="2490330"/>
          </a:xfrm>
          <a:solidFill>
            <a:srgbClr val="74C1A2">
              <a:alpha val="20000"/>
            </a:srgb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rgbClr val="74C1A2"/>
                </a:solidFill>
              </a:defRPr>
            </a:lvl1pPr>
          </a:lstStyle>
          <a:p>
            <a:pPr lvl="0"/>
            <a:r>
              <a:rPr lang="de-DE" dirty="0"/>
              <a:t>Überschrift 4</a:t>
            </a:r>
          </a:p>
        </p:txBody>
      </p:sp>
      <p:sp>
        <p:nvSpPr>
          <p:cNvPr id="34" name="Textplatzhalter 3">
            <a:extLst>
              <a:ext uri="{FF2B5EF4-FFF2-40B4-BE49-F238E27FC236}">
                <a16:creationId xmlns:a16="http://schemas.microsoft.com/office/drawing/2014/main" id="{EE3928F8-971F-498D-BA38-7C866750D6B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969079" y="4985898"/>
            <a:ext cx="2749370" cy="2222940"/>
          </a:xfrm>
          <a:solidFill>
            <a:srgbClr val="74C1A2">
              <a:alpha val="20000"/>
            </a:srgb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rgbClr val="74C1A2"/>
                </a:solidFill>
              </a:defRPr>
            </a:lvl1pPr>
          </a:lstStyle>
          <a:p>
            <a:pPr lvl="0"/>
            <a:r>
              <a:rPr lang="de-DE" dirty="0"/>
              <a:t>Überschrift 2</a:t>
            </a:r>
          </a:p>
        </p:txBody>
      </p:sp>
      <p:sp>
        <p:nvSpPr>
          <p:cNvPr id="35" name="Textplatzhalter 3">
            <a:extLst>
              <a:ext uri="{FF2B5EF4-FFF2-40B4-BE49-F238E27FC236}">
                <a16:creationId xmlns:a16="http://schemas.microsoft.com/office/drawing/2014/main" id="{0454AE37-E43B-41D1-9FF7-6ED92F55FD5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298803" y="4993004"/>
            <a:ext cx="2749370" cy="2222940"/>
          </a:xfrm>
          <a:solidFill>
            <a:srgbClr val="74C1A2">
              <a:alpha val="20000"/>
            </a:srgb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rgbClr val="74C1A2"/>
                </a:solidFill>
              </a:defRPr>
            </a:lvl1pPr>
          </a:lstStyle>
          <a:p>
            <a:pPr lvl="0"/>
            <a:r>
              <a:rPr lang="de-DE" dirty="0"/>
              <a:t>Überschrift 5</a:t>
            </a:r>
          </a:p>
        </p:txBody>
      </p:sp>
      <p:sp>
        <p:nvSpPr>
          <p:cNvPr id="18" name="Textplatzhalter 3">
            <a:extLst>
              <a:ext uri="{FF2B5EF4-FFF2-40B4-BE49-F238E27FC236}">
                <a16:creationId xmlns:a16="http://schemas.microsoft.com/office/drawing/2014/main" id="{9241D90A-B89D-47C0-87EE-84C6F34B0B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0914" y="2790826"/>
            <a:ext cx="2726608" cy="4418013"/>
          </a:xfrm>
        </p:spPr>
        <p:txBody>
          <a:bodyPr>
            <a:normAutofit/>
          </a:bodyPr>
          <a:lstStyle>
            <a:lvl1pPr marL="171450" indent="-171450">
              <a:buFont typeface="Wingdings" panose="05000000000000000000" pitchFamily="2" charset="2"/>
              <a:buChar char="ü"/>
              <a:defRPr sz="1200">
                <a:latin typeface="Univers LT 45 Light" panose="02000403030000020003" pitchFamily="2" charset="0"/>
              </a:defRPr>
            </a:lvl1pPr>
            <a:lvl2pPr marL="495450" indent="-171450">
              <a:buFont typeface="Arial" panose="020B0604020202020204" pitchFamily="34" charset="0"/>
              <a:buChar char="•"/>
              <a:defRPr sz="1100">
                <a:latin typeface="Univers LT 45 Light" panose="02000403030000020003" pitchFamily="2" charset="0"/>
              </a:defRPr>
            </a:lvl2pPr>
            <a:lvl3pPr>
              <a:defRPr sz="1600">
                <a:latin typeface="Univers LT 45 Light" panose="02000403030000020003" pitchFamily="2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9" name="Textplatzhalter 23">
            <a:extLst>
              <a:ext uri="{FF2B5EF4-FFF2-40B4-BE49-F238E27FC236}">
                <a16:creationId xmlns:a16="http://schemas.microsoft.com/office/drawing/2014/main" id="{820DA9D7-516A-4F0D-856B-7DAEDC4DC09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68783" y="2790826"/>
            <a:ext cx="2724982" cy="1947863"/>
          </a:xfrm>
        </p:spPr>
        <p:txBody>
          <a:bodyPr>
            <a:normAutofit/>
          </a:bodyPr>
          <a:lstStyle>
            <a:lvl1pPr marL="108000" marR="0" indent="-10800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7B481"/>
              </a:buClr>
              <a:buSzTx/>
              <a:buFont typeface="Wingdings" panose="05000000000000000000" pitchFamily="2" charset="2"/>
              <a:buChar char="ü"/>
              <a:tabLst/>
              <a:defRPr lang="de-DE" sz="1200" kern="1200" dirty="0">
                <a:solidFill>
                  <a:schemeClr val="tx1"/>
                </a:solidFill>
                <a:latin typeface="Univers LT 45 Light" panose="02000403030000020003" pitchFamily="2" charset="0"/>
                <a:ea typeface="+mn-ea"/>
                <a:cs typeface="+mn-cs"/>
              </a:defRPr>
            </a:lvl1pPr>
            <a:lvl2pPr marL="342900" indent="0">
              <a:buFont typeface="Arial" panose="020B0604020202020204" pitchFamily="34" charset="0"/>
              <a:buNone/>
              <a:defRPr sz="1100">
                <a:latin typeface="Univers LT 45 Light" panose="02000403030000020003" pitchFamily="2" charset="0"/>
              </a:defRPr>
            </a:lvl2pPr>
            <a:lvl3pPr>
              <a:defRPr>
                <a:latin typeface="Univers LT 45 Light" panose="02000403030000020003" pitchFamily="2" charset="0"/>
              </a:defRPr>
            </a:lvl3pPr>
            <a:lvl4pPr>
              <a:defRPr>
                <a:latin typeface="Univers LT 45 Light" panose="02000403030000020003" pitchFamily="2" charset="0"/>
              </a:defRPr>
            </a:lvl4pPr>
          </a:lstStyle>
          <a:p>
            <a:pPr marL="171450" lvl="0" indent="-171450" algn="l" defTabSz="1028517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9182"/>
              </a:buClr>
              <a:buFont typeface="Wingdings" panose="05000000000000000000" pitchFamily="2" charset="2"/>
              <a:buChar char="ü"/>
            </a:pPr>
            <a:r>
              <a:rPr lang="de-DE" dirty="0"/>
              <a:t>Text einfügen</a:t>
            </a:r>
          </a:p>
        </p:txBody>
      </p:sp>
      <p:sp>
        <p:nvSpPr>
          <p:cNvPr id="23" name="Textplatzhalter 31">
            <a:extLst>
              <a:ext uri="{FF2B5EF4-FFF2-40B4-BE49-F238E27FC236}">
                <a16:creationId xmlns:a16="http://schemas.microsoft.com/office/drawing/2014/main" id="{10BD02CE-9516-41C0-852C-564910DC22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13610" y="3539011"/>
            <a:ext cx="987603" cy="1414655"/>
          </a:xfrm>
        </p:spPr>
        <p:txBody>
          <a:bodyPr>
            <a:normAutofit/>
          </a:bodyPr>
          <a:lstStyle>
            <a:lvl1pPr marL="0" indent="0">
              <a:buNone/>
              <a:defRPr sz="11000">
                <a:solidFill>
                  <a:schemeClr val="bg1"/>
                </a:solidFill>
                <a:latin typeface="Univers LT 65 Bold" panose="02000803050000020003" pitchFamily="2" charset="0"/>
                <a:ea typeface="Univers LT 65 Bold" panose="02000803050000020003" pitchFamily="2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</a:lstStyle>
          <a:p>
            <a:pPr lvl="0"/>
            <a:r>
              <a:rPr lang="de-DE" dirty="0"/>
              <a:t>3</a:t>
            </a:r>
          </a:p>
        </p:txBody>
      </p:sp>
      <p:sp>
        <p:nvSpPr>
          <p:cNvPr id="24" name="Textplatzhalter 31">
            <a:extLst>
              <a:ext uri="{FF2B5EF4-FFF2-40B4-BE49-F238E27FC236}">
                <a16:creationId xmlns:a16="http://schemas.microsoft.com/office/drawing/2014/main" id="{1D4BD2C8-440D-4060-8C82-900B7074794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44503" y="6009505"/>
            <a:ext cx="987603" cy="1414655"/>
          </a:xfrm>
        </p:spPr>
        <p:txBody>
          <a:bodyPr>
            <a:normAutofit/>
          </a:bodyPr>
          <a:lstStyle>
            <a:lvl1pPr marL="0" indent="0">
              <a:buNone/>
              <a:defRPr sz="11000">
                <a:solidFill>
                  <a:schemeClr val="bg1"/>
                </a:solidFill>
                <a:latin typeface="Univers LT 65 Bold" panose="02000803050000020003" pitchFamily="2" charset="0"/>
                <a:ea typeface="Univers LT 65 Bold" panose="02000803050000020003" pitchFamily="2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</a:lstStyle>
          <a:p>
            <a:pPr lvl="0"/>
            <a:r>
              <a:rPr lang="de-DE" dirty="0"/>
              <a:t>2</a:t>
            </a:r>
          </a:p>
        </p:txBody>
      </p:sp>
      <p:sp>
        <p:nvSpPr>
          <p:cNvPr id="25" name="Textplatzhalter 31">
            <a:extLst>
              <a:ext uri="{FF2B5EF4-FFF2-40B4-BE49-F238E27FC236}">
                <a16:creationId xmlns:a16="http://schemas.microsoft.com/office/drawing/2014/main" id="{47098D0E-97A6-4DB7-BC64-8DD7A03AD8B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138096" y="3539011"/>
            <a:ext cx="987603" cy="1414655"/>
          </a:xfrm>
        </p:spPr>
        <p:txBody>
          <a:bodyPr>
            <a:normAutofit/>
          </a:bodyPr>
          <a:lstStyle>
            <a:lvl1pPr marL="0" indent="0">
              <a:buNone/>
              <a:defRPr sz="11000">
                <a:solidFill>
                  <a:schemeClr val="bg1"/>
                </a:solidFill>
                <a:latin typeface="Univers LT 65 Bold" panose="02000803050000020003" pitchFamily="2" charset="0"/>
                <a:ea typeface="Univers LT 65 Bold" panose="02000803050000020003" pitchFamily="2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</a:lstStyle>
          <a:p>
            <a:pPr lvl="0"/>
            <a:r>
              <a:rPr lang="de-DE" dirty="0"/>
              <a:t>4</a:t>
            </a:r>
          </a:p>
        </p:txBody>
      </p:sp>
      <p:sp>
        <p:nvSpPr>
          <p:cNvPr id="26" name="Textplatzhalter 31">
            <a:extLst>
              <a:ext uri="{FF2B5EF4-FFF2-40B4-BE49-F238E27FC236}">
                <a16:creationId xmlns:a16="http://schemas.microsoft.com/office/drawing/2014/main" id="{A95515C3-95AF-4EB9-93AA-80126B7BBC9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38096" y="6009505"/>
            <a:ext cx="987603" cy="1414655"/>
          </a:xfrm>
        </p:spPr>
        <p:txBody>
          <a:bodyPr>
            <a:normAutofit/>
          </a:bodyPr>
          <a:lstStyle>
            <a:lvl1pPr marL="0" indent="0">
              <a:buNone/>
              <a:defRPr sz="11000">
                <a:solidFill>
                  <a:schemeClr val="bg1"/>
                </a:solidFill>
                <a:latin typeface="Univers LT 65 Bold" panose="02000803050000020003" pitchFamily="2" charset="0"/>
                <a:ea typeface="Univers LT 65 Bold" panose="02000803050000020003" pitchFamily="2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</a:lstStyle>
          <a:p>
            <a:pPr lvl="0"/>
            <a:r>
              <a:rPr lang="de-DE" dirty="0"/>
              <a:t>5</a:t>
            </a:r>
          </a:p>
        </p:txBody>
      </p:sp>
      <p:sp>
        <p:nvSpPr>
          <p:cNvPr id="27" name="Textplatzhalter 31">
            <a:extLst>
              <a:ext uri="{FF2B5EF4-FFF2-40B4-BE49-F238E27FC236}">
                <a16:creationId xmlns:a16="http://schemas.microsoft.com/office/drawing/2014/main" id="{5C8A941B-F72E-4555-9285-F612A7BE89F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736748" y="5972373"/>
            <a:ext cx="987603" cy="1414655"/>
          </a:xfrm>
        </p:spPr>
        <p:txBody>
          <a:bodyPr>
            <a:normAutofit/>
          </a:bodyPr>
          <a:lstStyle>
            <a:lvl1pPr marL="0" indent="0">
              <a:buNone/>
              <a:defRPr sz="11000">
                <a:solidFill>
                  <a:schemeClr val="bg1"/>
                </a:solidFill>
                <a:latin typeface="Univers LT 65 Bold" panose="02000803050000020003" pitchFamily="2" charset="0"/>
                <a:ea typeface="Univers LT 65 Bold" panose="02000803050000020003" pitchFamily="2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</a:lstStyle>
          <a:p>
            <a:pPr lvl="0"/>
            <a:r>
              <a:rPr lang="de-DE" dirty="0"/>
              <a:t>1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CF1043A0-3D52-43D6-A837-232B3F9EC23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95342" y="2790826"/>
            <a:ext cx="2721730" cy="1947863"/>
          </a:xfrm>
        </p:spPr>
        <p:txBody>
          <a:bodyPr/>
          <a:lstStyle>
            <a:lvl1pPr>
              <a:buClr>
                <a:srgbClr val="17B481"/>
              </a:buClr>
              <a:defRPr sz="1200"/>
            </a:lvl1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9" name="Textplatzhalter 8">
            <a:extLst>
              <a:ext uri="{FF2B5EF4-FFF2-40B4-BE49-F238E27FC236}">
                <a16:creationId xmlns:a16="http://schemas.microsoft.com/office/drawing/2014/main" id="{0C1DFF24-B31E-474F-97E1-26C44A8A7B2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961323" y="5476297"/>
            <a:ext cx="2721730" cy="1732542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1" name="Textplatzhalter 8">
            <a:extLst>
              <a:ext uri="{FF2B5EF4-FFF2-40B4-BE49-F238E27FC236}">
                <a16:creationId xmlns:a16="http://schemas.microsoft.com/office/drawing/2014/main" id="{FC9270A3-1A43-4B7F-B728-DC817236136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306614" y="5492770"/>
            <a:ext cx="2721730" cy="1732542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2" name="Textplatzhalter 4">
            <a:extLst>
              <a:ext uri="{FF2B5EF4-FFF2-40B4-BE49-F238E27FC236}">
                <a16:creationId xmlns:a16="http://schemas.microsoft.com/office/drawing/2014/main" id="{F5F08F38-12EB-48FB-A298-F265B9FAAB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7689" y="1095252"/>
            <a:ext cx="9259513" cy="436987"/>
          </a:xfrm>
        </p:spPr>
        <p:txBody>
          <a:bodyPr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  <a:latin typeface="Univers LT 45 Light" panose="02000403030000020003" pitchFamily="2" charset="0"/>
              </a:defRPr>
            </a:lvl1pPr>
            <a:lvl2pPr marL="0" indent="0">
              <a:buNone/>
              <a:defRPr sz="2800">
                <a:solidFill>
                  <a:srgbClr val="17B481"/>
                </a:solidFill>
                <a:latin typeface="Univers LT 45 Light" panose="02000403030000020003" pitchFamily="2" charset="0"/>
              </a:defRPr>
            </a:lvl2pPr>
          </a:lstStyle>
          <a:p>
            <a:pPr lvl="0"/>
            <a:r>
              <a:rPr lang="de-DE" dirty="0"/>
              <a:t>Hauptüberschrift</a:t>
            </a:r>
          </a:p>
          <a:p>
            <a:pPr lvl="1"/>
            <a:endParaRPr lang="de-DE" dirty="0"/>
          </a:p>
        </p:txBody>
      </p:sp>
      <p:sp>
        <p:nvSpPr>
          <p:cNvPr id="33" name="Titel 9">
            <a:extLst>
              <a:ext uri="{FF2B5EF4-FFF2-40B4-BE49-F238E27FC236}">
                <a16:creationId xmlns:a16="http://schemas.microsoft.com/office/drawing/2014/main" id="{E9943BB6-9F39-4654-94B4-5E59CB4C35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7662" y="1532239"/>
            <a:ext cx="9222014" cy="43698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17B481"/>
                </a:solidFill>
                <a:latin typeface="Univers LT 65 Bold" panose="02000803050000020003"/>
              </a:defRPr>
            </a:lvl1pPr>
          </a:lstStyle>
          <a:p>
            <a:r>
              <a:rPr lang="de-DE" dirty="0"/>
              <a:t>Unterüberschrift</a:t>
            </a:r>
          </a:p>
        </p:txBody>
      </p:sp>
    </p:spTree>
    <p:extLst>
      <p:ext uri="{BB962C8B-B14F-4D97-AF65-F5344CB8AC3E}">
        <p14:creationId xmlns:p14="http://schemas.microsoft.com/office/powerpoint/2010/main" val="7223970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leitungsfolie RKU 3">
    <p:bg>
      <p:bgPr>
        <a:solidFill>
          <a:srgbClr val="74C1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0E8507-3A28-44EB-BBFE-365B2E6AD5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4000" y="1872000"/>
            <a:ext cx="5040000" cy="2507457"/>
          </a:xfrm>
        </p:spPr>
        <p:txBody>
          <a:bodyPr lIns="288000" tIns="72000" bIns="72000" anchor="b">
            <a:normAutofit/>
          </a:bodyPr>
          <a:lstStyle>
            <a:lvl1pPr>
              <a:defRPr sz="4300" b="1">
                <a:solidFill>
                  <a:srgbClr val="FDEF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 </a:t>
            </a:r>
            <a:br>
              <a:rPr lang="de-DE" dirty="0"/>
            </a:br>
            <a:r>
              <a:rPr lang="de-DE" dirty="0"/>
              <a:t>Arial fett, 43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F8000A4-E0FB-483F-A664-E14CE31BA0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-1"/>
            <a:ext cx="5346000" cy="7559675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F30FF79-A4BE-460B-99C9-EBEE5552A49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363999" y="6120000"/>
            <a:ext cx="5040000" cy="1080000"/>
          </a:xfrm>
        </p:spPr>
        <p:txBody>
          <a:bodyPr lIns="288000" tIns="72000" bIns="72000">
            <a:normAutofit/>
          </a:bodyPr>
          <a:lstStyle>
            <a:lvl1pPr marL="0" indent="0">
              <a:buNone/>
              <a:defRPr sz="2100" b="1">
                <a:solidFill>
                  <a:srgbClr val="FDEF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Referent*in</a:t>
            </a:r>
            <a:br>
              <a:rPr lang="de-DE" dirty="0"/>
            </a:br>
            <a:r>
              <a:rPr lang="de-DE" dirty="0"/>
              <a:t>Arial fett, 21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ED065E56-C192-4730-BD9C-D85D118A0499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5363999" y="4392000"/>
            <a:ext cx="5040000" cy="1620000"/>
          </a:xfrm>
        </p:spPr>
        <p:txBody>
          <a:bodyPr lIns="288000" tIns="72000" bIns="72000">
            <a:normAutofit/>
          </a:bodyPr>
          <a:lstStyle>
            <a:lvl1pPr marL="0" indent="0">
              <a:buNone/>
              <a:defRPr sz="2300">
                <a:solidFill>
                  <a:srgbClr val="FDEF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Zwischenüberschrift</a:t>
            </a:r>
            <a:br>
              <a:rPr lang="de-DE" dirty="0"/>
            </a:br>
            <a:r>
              <a:rPr lang="de-DE" dirty="0"/>
              <a:t>Arial, 23 </a:t>
            </a:r>
            <a:r>
              <a:rPr lang="de-DE" dirty="0" err="1"/>
              <a:t>pt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0714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Aufzählung 1 RKU 1"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0443FF0-7411-43CE-8C28-ACB4EE65A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872D-3386-48E7-967E-9A01878BC083}" type="slidenum">
              <a:rPr lang="de-DE" smtClean="0"/>
              <a:t>‹Nr.›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50E4091-690A-43B8-BCA4-2B68E9A4E3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0000" y="252000"/>
            <a:ext cx="2268000" cy="706807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8BE4E6E2-7CCA-44F5-9B42-36D3653D5F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99" y="1080000"/>
            <a:ext cx="9309600" cy="900000"/>
          </a:xfrm>
        </p:spPr>
        <p:txBody>
          <a:bodyPr lIns="72000" rIns="72000" anchor="t" anchorCtr="0">
            <a:normAutofit/>
          </a:bodyPr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Überschrift 1- oder 2-zeilig</a:t>
            </a:r>
            <a:r>
              <a:rPr lang="de-DE" dirty="0">
                <a:solidFill>
                  <a:srgbClr val="000000"/>
                </a:solidFill>
              </a:rPr>
              <a:t>, Arial, 28 </a:t>
            </a:r>
            <a:r>
              <a:rPr lang="de-DE" dirty="0" err="1">
                <a:solidFill>
                  <a:srgbClr val="000000"/>
                </a:solidFill>
              </a:rPr>
              <a:t>pt</a:t>
            </a:r>
            <a:endParaRPr lang="de-DE" dirty="0"/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60EF50AC-A4E9-4B97-AA2D-E96DF43242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8000" y="1530000"/>
            <a:ext cx="9309600" cy="450000"/>
          </a:xfrm>
        </p:spPr>
        <p:txBody>
          <a:bodyPr lIns="72000" tIns="36000" rIns="72000" bIns="36000">
            <a:noAutofit/>
          </a:bodyPr>
          <a:lstStyle>
            <a:lvl1pPr marL="0" indent="0">
              <a:buNone/>
              <a:defRPr sz="2800" b="1">
                <a:solidFill>
                  <a:srgbClr val="0091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Zweite Überschrift, Arial fett, 28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0" name="Inhaltsplatzhalter 8">
            <a:extLst>
              <a:ext uri="{FF2B5EF4-FFF2-40B4-BE49-F238E27FC236}">
                <a16:creationId xmlns:a16="http://schemas.microsoft.com/office/drawing/2014/main" id="{C36DBD00-AD9F-429C-9365-7E9937E0F2F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48000" y="2102400"/>
            <a:ext cx="9309600" cy="4928400"/>
          </a:xfrm>
        </p:spPr>
        <p:txBody>
          <a:bodyPr lIns="72000" rIns="72000">
            <a:noAutofit/>
          </a:bodyPr>
          <a:lstStyle>
            <a:lvl1pPr marL="155539" indent="-155539">
              <a:buClr>
                <a:srgbClr val="009182"/>
              </a:buClr>
              <a:buFont typeface="Arial" panose="020B0604020202020204" pitchFamily="34" charset="0"/>
              <a:buChar char="&gt;"/>
              <a:defRPr sz="16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5450" indent="-171450">
              <a:buClr>
                <a:srgbClr val="009182"/>
              </a:buClr>
              <a:buFont typeface="Wingdings" panose="05000000000000000000" pitchFamily="2" charset="2"/>
              <a:buChar char="§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24000" indent="-171450">
              <a:buFont typeface="Arial" panose="020B0604020202020204" pitchFamily="34" charset="0"/>
              <a:buChar char="•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040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de-DE" dirty="0"/>
              <a:t>Aufzählungen/Auflistungen, Arial, 16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Listenpunkt, Arial, 12 </a:t>
            </a:r>
            <a:r>
              <a:rPr lang="de-DE" dirty="0" err="1"/>
              <a:t>pt</a:t>
            </a:r>
            <a:endParaRPr lang="de-DE" dirty="0"/>
          </a:p>
          <a:p>
            <a:pPr lvl="3"/>
            <a:r>
              <a:rPr lang="de-DE" dirty="0"/>
              <a:t>Listenpunkt, Arial, 12 </a:t>
            </a:r>
            <a:r>
              <a:rPr lang="de-DE" dirty="0" err="1"/>
              <a:t>pt</a:t>
            </a:r>
            <a:endParaRPr lang="de-DE" dirty="0"/>
          </a:p>
          <a:p>
            <a:pPr lvl="2"/>
            <a:endParaRPr lang="de-DE" dirty="0"/>
          </a:p>
          <a:p>
            <a:pPr lvl="0"/>
            <a:endParaRPr lang="de-DE" dirty="0"/>
          </a:p>
        </p:txBody>
      </p:sp>
      <p:sp>
        <p:nvSpPr>
          <p:cNvPr id="11" name="Datumsplatzhalter 3">
            <a:extLst>
              <a:ext uri="{FF2B5EF4-FFF2-40B4-BE49-F238E27FC236}">
                <a16:creationId xmlns:a16="http://schemas.microsoft.com/office/drawing/2014/main" id="{1423FE38-8350-47A8-B96B-478FD5443F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8000" y="7157243"/>
            <a:ext cx="2770074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10.5.2022, Lagebericht</a:t>
            </a:r>
            <a:endParaRPr lang="de-DE" dirty="0"/>
          </a:p>
        </p:txBody>
      </p:sp>
      <p:sp>
        <p:nvSpPr>
          <p:cNvPr id="12" name="Fußzeilenplatzhalter 4">
            <a:extLst>
              <a:ext uri="{FF2B5EF4-FFF2-40B4-BE49-F238E27FC236}">
                <a16:creationId xmlns:a16="http://schemas.microsoft.com/office/drawing/2014/main" id="{01C6E3B5-9761-42EE-AA48-90C0E3FC98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27437" y="7154865"/>
            <a:ext cx="54000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Das neue Erscheinungsbild des RKU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815633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leitungsfolie RKU 3">
    <p:bg>
      <p:bgPr>
        <a:solidFill>
          <a:srgbClr val="74C1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7B0B3A01-81D5-4456-8EE0-31F18A4EBC2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5345907" cy="7559675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A15467-5706-4D61-A661-89C7993573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64000" y="1872000"/>
            <a:ext cx="5040000" cy="2509200"/>
          </a:xfrm>
        </p:spPr>
        <p:txBody>
          <a:bodyPr lIns="288000" tIns="72000" rIns="90000" bIns="72000" anchor="b" anchorCtr="0">
            <a:noAutofit/>
          </a:bodyPr>
          <a:lstStyle>
            <a:lvl1pPr marL="0" indent="0">
              <a:buNone/>
              <a:defRPr sz="3400" b="1">
                <a:solidFill>
                  <a:srgbClr val="FDEF1A"/>
                </a:solidFill>
              </a:defRPr>
            </a:lvl1pPr>
          </a:lstStyle>
          <a:p>
            <a:pPr lvl="0"/>
            <a:r>
              <a:rPr lang="de-DE" dirty="0"/>
              <a:t>Titel</a:t>
            </a:r>
            <a:br>
              <a:rPr lang="de-DE" dirty="0"/>
            </a:br>
            <a:r>
              <a:rPr lang="de-DE" dirty="0"/>
              <a:t>Arial fett, 34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EAA4894-F657-437E-B097-34EE5B9A74E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64000" y="6120000"/>
            <a:ext cx="5040000" cy="1080000"/>
          </a:xfrm>
        </p:spPr>
        <p:txBody>
          <a:bodyPr lIns="288000" tIns="72000" rIns="72000" bIns="72000">
            <a:noAutofit/>
          </a:bodyPr>
          <a:lstStyle>
            <a:lvl1pPr marL="0" indent="0">
              <a:buNone/>
              <a:defRPr sz="2100" b="1">
                <a:solidFill>
                  <a:srgbClr val="FDEF1A"/>
                </a:solidFill>
              </a:defRPr>
            </a:lvl1pPr>
          </a:lstStyle>
          <a:p>
            <a:pPr lvl="0"/>
            <a:r>
              <a:rPr lang="de-DE" dirty="0"/>
              <a:t>Referent*in</a:t>
            </a:r>
            <a:br>
              <a:rPr lang="de-DE" dirty="0"/>
            </a:br>
            <a:r>
              <a:rPr lang="de-DE" dirty="0"/>
              <a:t>Arial fett, 21 </a:t>
            </a:r>
            <a:r>
              <a:rPr lang="de-DE" dirty="0" err="1"/>
              <a:t>pt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140212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folie RKU 3">
    <p:bg>
      <p:bgPr>
        <a:solidFill>
          <a:srgbClr val="74C15C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447D1FB6-9477-4B37-BC65-8BA8C3004B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0000" y="252000"/>
            <a:ext cx="2268000" cy="70680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A0E8507-3A28-44EB-BBFE-365B2E6AD5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4000" y="1872000"/>
            <a:ext cx="5040000" cy="2507457"/>
          </a:xfrm>
        </p:spPr>
        <p:txBody>
          <a:bodyPr lIns="288000" tIns="72000" bIns="72000" anchor="b">
            <a:normAutofit/>
          </a:bodyPr>
          <a:lstStyle>
            <a:lvl1pPr>
              <a:defRPr sz="3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Kapitel 1</a:t>
            </a:r>
            <a:br>
              <a:rPr lang="de-DE" dirty="0"/>
            </a:br>
            <a:r>
              <a:rPr lang="de-DE" dirty="0"/>
              <a:t>Arial, 34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F8000A4-E0FB-483F-A664-E14CE31BA0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-1"/>
            <a:ext cx="5346000" cy="7559675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0076301-6029-45ED-A41E-7C9C4D978F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0000" y="252000"/>
            <a:ext cx="2268000" cy="70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4136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Aufzählung 1 RKU 3"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9188E75-C624-49C6-AFF4-135538641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1.1.2022, Maria Musterfrau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954E688-CE5F-427B-88FA-646BF1C1F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Das wäre ihr Titel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0443FF0-7411-43CE-8C28-ACB4EE65A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872D-3386-48E7-967E-9A01878BC083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8BE4E6E2-7CCA-44F5-9B42-36D3653D5F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99" y="1080000"/>
            <a:ext cx="9309600" cy="900000"/>
          </a:xfrm>
        </p:spPr>
        <p:txBody>
          <a:bodyPr lIns="72000" rIns="72000" anchor="t" anchorCtr="0">
            <a:normAutofit/>
          </a:bodyPr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Überschrift 1- oder 2-zeilig</a:t>
            </a:r>
            <a:r>
              <a:rPr lang="de-DE" dirty="0">
                <a:solidFill>
                  <a:srgbClr val="000000"/>
                </a:solidFill>
              </a:rPr>
              <a:t>, Arial, 28 </a:t>
            </a:r>
            <a:r>
              <a:rPr lang="de-DE" dirty="0" err="1">
                <a:solidFill>
                  <a:srgbClr val="000000"/>
                </a:solidFill>
              </a:rPr>
              <a:t>pt</a:t>
            </a:r>
            <a:endParaRPr lang="de-DE" dirty="0"/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60EF50AC-A4E9-4B97-AA2D-E96DF43242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8000" y="1530000"/>
            <a:ext cx="9309600" cy="450000"/>
          </a:xfrm>
        </p:spPr>
        <p:txBody>
          <a:bodyPr lIns="72000" tIns="36000" rIns="72000" bIns="36000">
            <a:noAutofit/>
          </a:bodyPr>
          <a:lstStyle>
            <a:lvl1pPr marL="0" indent="0">
              <a:buNone/>
              <a:defRPr sz="2800" b="1">
                <a:solidFill>
                  <a:srgbClr val="74C1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Zweite Überschrift, Arial fett, 28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0" name="Inhaltsplatzhalter 8">
            <a:extLst>
              <a:ext uri="{FF2B5EF4-FFF2-40B4-BE49-F238E27FC236}">
                <a16:creationId xmlns:a16="http://schemas.microsoft.com/office/drawing/2014/main" id="{C36DBD00-AD9F-429C-9365-7E9937E0F2F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48000" y="2102400"/>
            <a:ext cx="9309600" cy="4928400"/>
          </a:xfrm>
        </p:spPr>
        <p:txBody>
          <a:bodyPr lIns="72000" rIns="72000">
            <a:noAutofit/>
          </a:bodyPr>
          <a:lstStyle>
            <a:lvl1pPr marL="155539" indent="-155539">
              <a:buClr>
                <a:srgbClr val="74C15C"/>
              </a:buClr>
              <a:buFont typeface="Arial" panose="020B0604020202020204" pitchFamily="34" charset="0"/>
              <a:buChar char="&gt;"/>
              <a:defRPr sz="16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8000" indent="-144000">
              <a:buClr>
                <a:srgbClr val="74C15C"/>
              </a:buClr>
              <a:buFont typeface="Wingdings" panose="05000000000000000000" pitchFamily="2" charset="2"/>
              <a:buChar char="§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24000" indent="-171450">
              <a:buFont typeface="Arial" panose="020B0604020202020204" pitchFamily="34" charset="0"/>
              <a:buChar char="•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320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de-DE" dirty="0"/>
              <a:t>Aufzählungen/Auflistungen, Arial, 16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Listenpunkt, Arial, 12 </a:t>
            </a:r>
            <a:r>
              <a:rPr lang="de-DE" dirty="0" err="1"/>
              <a:t>pt</a:t>
            </a:r>
            <a:endParaRPr lang="de-DE" dirty="0"/>
          </a:p>
          <a:p>
            <a:pPr lvl="3"/>
            <a:r>
              <a:rPr lang="de-DE" dirty="0"/>
              <a:t>Listenpunkt, Arial, 12 </a:t>
            </a:r>
            <a:r>
              <a:rPr lang="de-DE" dirty="0" err="1"/>
              <a:t>pt</a:t>
            </a:r>
            <a:endParaRPr lang="de-DE" dirty="0"/>
          </a:p>
          <a:p>
            <a:pPr lvl="2"/>
            <a:endParaRPr lang="de-DE" dirty="0"/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784116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lie Aufzählung 1 RKU 3">
    <p:bg>
      <p:bgPr>
        <a:solidFill>
          <a:srgbClr val="74C15C">
            <a:alpha val="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9188E75-C624-49C6-AFF4-135538641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1.1.2022, Maria Musterfrau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954E688-CE5F-427B-88FA-646BF1C1F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Das wäre ihr Titel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0443FF0-7411-43CE-8C28-ACB4EE65A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872D-3386-48E7-967E-9A01878BC083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8BE4E6E2-7CCA-44F5-9B42-36D3653D5F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99" y="1080000"/>
            <a:ext cx="9309600" cy="900000"/>
          </a:xfrm>
        </p:spPr>
        <p:txBody>
          <a:bodyPr lIns="72000" rIns="72000" anchor="t" anchorCtr="0">
            <a:normAutofit/>
          </a:bodyPr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Überschrift 1- oder 2-zeilig</a:t>
            </a:r>
            <a:r>
              <a:rPr lang="de-DE" dirty="0">
                <a:solidFill>
                  <a:srgbClr val="000000"/>
                </a:solidFill>
              </a:rPr>
              <a:t>, Arial, 28 </a:t>
            </a:r>
            <a:r>
              <a:rPr lang="de-DE" dirty="0" err="1">
                <a:solidFill>
                  <a:srgbClr val="000000"/>
                </a:solidFill>
              </a:rPr>
              <a:t>pt</a:t>
            </a:r>
            <a:endParaRPr lang="de-DE" dirty="0"/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60EF50AC-A4E9-4B97-AA2D-E96DF43242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8000" y="1530000"/>
            <a:ext cx="9309600" cy="450000"/>
          </a:xfrm>
        </p:spPr>
        <p:txBody>
          <a:bodyPr lIns="72000" tIns="36000" rIns="72000" bIns="36000">
            <a:noAutofit/>
          </a:bodyPr>
          <a:lstStyle>
            <a:lvl1pPr marL="0" indent="0">
              <a:buNone/>
              <a:defRPr sz="2800" b="1">
                <a:solidFill>
                  <a:srgbClr val="74C1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Zweite Überschrift, Arial fett, 28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0" name="Inhaltsplatzhalter 8">
            <a:extLst>
              <a:ext uri="{FF2B5EF4-FFF2-40B4-BE49-F238E27FC236}">
                <a16:creationId xmlns:a16="http://schemas.microsoft.com/office/drawing/2014/main" id="{C36DBD00-AD9F-429C-9365-7E9937E0F2F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48000" y="2102400"/>
            <a:ext cx="9309600" cy="4928400"/>
          </a:xfrm>
        </p:spPr>
        <p:txBody>
          <a:bodyPr lIns="72000" rIns="72000">
            <a:noAutofit/>
          </a:bodyPr>
          <a:lstStyle>
            <a:lvl1pPr marL="155539" indent="-155539">
              <a:buClr>
                <a:srgbClr val="74C15C"/>
              </a:buClr>
              <a:buFont typeface="Arial" panose="020B0604020202020204" pitchFamily="34" charset="0"/>
              <a:buChar char="&gt;"/>
              <a:defRPr sz="16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8000" indent="-144000">
              <a:buClr>
                <a:srgbClr val="74C15C"/>
              </a:buClr>
              <a:buFont typeface="Wingdings" panose="05000000000000000000" pitchFamily="2" charset="2"/>
              <a:buChar char="§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24000" indent="-171450">
              <a:buFont typeface="Arial" panose="020B0604020202020204" pitchFamily="34" charset="0"/>
              <a:buChar char="•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320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de-DE" dirty="0"/>
              <a:t>Aufzählungen/Auflistungen, Arial, 16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Listenpunkt, Arial, 12 </a:t>
            </a:r>
            <a:r>
              <a:rPr lang="de-DE" dirty="0" err="1"/>
              <a:t>pt</a:t>
            </a:r>
            <a:endParaRPr lang="de-DE" dirty="0"/>
          </a:p>
          <a:p>
            <a:pPr lvl="3"/>
            <a:r>
              <a:rPr lang="de-DE" dirty="0"/>
              <a:t>Listenpunkt, Arial, 12 </a:t>
            </a:r>
            <a:r>
              <a:rPr lang="de-DE" dirty="0" err="1"/>
              <a:t>pt</a:t>
            </a:r>
            <a:endParaRPr lang="de-DE" dirty="0"/>
          </a:p>
          <a:p>
            <a:pPr lvl="2"/>
            <a:endParaRPr lang="de-DE" dirty="0"/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111000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Text 1 RKU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C579CA-D6E6-4264-AA10-D45DCE0C6A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1080000"/>
            <a:ext cx="9308800" cy="900000"/>
          </a:xfrm>
        </p:spPr>
        <p:txBody>
          <a:bodyPr lIns="72000" rIns="72000" anchor="t" anchorCtr="0">
            <a:normAutofit/>
          </a:bodyPr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Überschrift 1- oder 2-zeilig</a:t>
            </a:r>
            <a:r>
              <a:rPr lang="de-DE" dirty="0">
                <a:solidFill>
                  <a:srgbClr val="000000"/>
                </a:solidFill>
              </a:rPr>
              <a:t>, Arial, 28 </a:t>
            </a:r>
            <a:r>
              <a:rPr lang="de-DE" dirty="0" err="1">
                <a:solidFill>
                  <a:srgbClr val="000000"/>
                </a:solidFill>
              </a:rPr>
              <a:t>pt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DE33E87-6327-479F-BAB1-912E09E64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1.1.2022, Maria Musterfrau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2F28253-CF5F-4D4B-8008-96A39EAF9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Das wäre ihr Titel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E404098-04BE-4CCF-9B4A-0CC45F6CB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872D-3386-48E7-967E-9A01878BC083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59497CDD-7490-4075-ADB2-92369945D23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8000" y="1530000"/>
            <a:ext cx="9308800" cy="450000"/>
          </a:xfrm>
        </p:spPr>
        <p:txBody>
          <a:bodyPr lIns="72000" tIns="36000" rIns="72000" bIns="36000">
            <a:noAutofit/>
          </a:bodyPr>
          <a:lstStyle>
            <a:lvl1pPr marL="0" indent="0">
              <a:buNone/>
              <a:defRPr sz="2800" b="1">
                <a:solidFill>
                  <a:srgbClr val="74C1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Zweite Überschrift, Arial fett, 28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3" name="Inhaltsplatzhalter 8">
            <a:extLst>
              <a:ext uri="{FF2B5EF4-FFF2-40B4-BE49-F238E27FC236}">
                <a16:creationId xmlns:a16="http://schemas.microsoft.com/office/drawing/2014/main" id="{8A6EA3A1-587C-4A17-8788-99C48576462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48000" y="2101193"/>
            <a:ext cx="9308800" cy="4928257"/>
          </a:xfrm>
        </p:spPr>
        <p:txBody>
          <a:bodyPr lIns="72000" rIns="72000">
            <a:noAutofit/>
          </a:bodyPr>
          <a:lstStyle>
            <a:lvl1pPr marL="0" indent="0">
              <a:buClr>
                <a:srgbClr val="009182"/>
              </a:buClr>
              <a:buFont typeface="Arial" panose="020B0604020202020204" pitchFamily="34" charset="0"/>
              <a:buNone/>
              <a:defRPr sz="16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44000" indent="-144000">
              <a:buClr>
                <a:srgbClr val="74C15C"/>
              </a:buClr>
              <a:buFont typeface="Wingdings" panose="05000000000000000000" pitchFamily="2" charset="2"/>
              <a:buChar char="§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33237" indent="0">
              <a:buNone/>
              <a:defRPr/>
            </a:lvl4pPr>
          </a:lstStyle>
          <a:p>
            <a:pPr lvl="0"/>
            <a:r>
              <a:rPr lang="de-DE" dirty="0"/>
              <a:t>Zwischenüberschrift, Arial, 16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Fließtext, Arial, 12 </a:t>
            </a:r>
            <a:r>
              <a:rPr lang="de-DE" dirty="0" err="1"/>
              <a:t>pt</a:t>
            </a:r>
            <a:endParaRPr lang="de-DE" dirty="0"/>
          </a:p>
          <a:p>
            <a:pPr lvl="2"/>
            <a:r>
              <a:rPr lang="de-DE" dirty="0"/>
              <a:t>Listenpunkt, Arial, 12 </a:t>
            </a:r>
            <a:r>
              <a:rPr lang="de-DE" dirty="0" err="1"/>
              <a:t>pt</a:t>
            </a:r>
            <a:endParaRPr lang="de-DE" dirty="0"/>
          </a:p>
          <a:p>
            <a:pPr lvl="2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166951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lie Text 1 RKU 3">
    <p:bg>
      <p:bgPr>
        <a:solidFill>
          <a:srgbClr val="74C15C">
            <a:alpha val="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C579CA-D6E6-4264-AA10-D45DCE0C6A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1080000"/>
            <a:ext cx="9308800" cy="900000"/>
          </a:xfrm>
        </p:spPr>
        <p:txBody>
          <a:bodyPr lIns="72000" rIns="72000" anchor="t" anchorCtr="0">
            <a:normAutofit/>
          </a:bodyPr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Überschrift 1- oder 2-zeilig</a:t>
            </a:r>
            <a:r>
              <a:rPr lang="de-DE" dirty="0">
                <a:solidFill>
                  <a:srgbClr val="000000"/>
                </a:solidFill>
              </a:rPr>
              <a:t>, Arial, 28 </a:t>
            </a:r>
            <a:r>
              <a:rPr lang="de-DE" dirty="0" err="1">
                <a:solidFill>
                  <a:srgbClr val="000000"/>
                </a:solidFill>
              </a:rPr>
              <a:t>pt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DE33E87-6327-479F-BAB1-912E09E64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1.1.2022, Maria Musterfrau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2F28253-CF5F-4D4B-8008-96A39EAF9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Das wäre ihr Titel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E404098-04BE-4CCF-9B4A-0CC45F6CB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872D-3386-48E7-967E-9A01878BC083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59497CDD-7490-4075-ADB2-92369945D23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8000" y="1530000"/>
            <a:ext cx="9308800" cy="450000"/>
          </a:xfrm>
        </p:spPr>
        <p:txBody>
          <a:bodyPr lIns="72000" tIns="36000" rIns="72000" bIns="36000">
            <a:noAutofit/>
          </a:bodyPr>
          <a:lstStyle>
            <a:lvl1pPr marL="0" indent="0">
              <a:buNone/>
              <a:defRPr sz="2800" b="1">
                <a:solidFill>
                  <a:srgbClr val="74C1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Zweite Überschrift, Arial fett, 28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3" name="Inhaltsplatzhalter 8">
            <a:extLst>
              <a:ext uri="{FF2B5EF4-FFF2-40B4-BE49-F238E27FC236}">
                <a16:creationId xmlns:a16="http://schemas.microsoft.com/office/drawing/2014/main" id="{8A6EA3A1-587C-4A17-8788-99C48576462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48000" y="2101193"/>
            <a:ext cx="9308800" cy="4928257"/>
          </a:xfrm>
        </p:spPr>
        <p:txBody>
          <a:bodyPr lIns="72000" rIns="72000">
            <a:noAutofit/>
          </a:bodyPr>
          <a:lstStyle>
            <a:lvl1pPr marL="0" indent="0">
              <a:buClr>
                <a:srgbClr val="009182"/>
              </a:buClr>
              <a:buFont typeface="Arial" panose="020B0604020202020204" pitchFamily="34" charset="0"/>
              <a:buNone/>
              <a:defRPr sz="16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44000" indent="-144000">
              <a:buClr>
                <a:srgbClr val="74C15C"/>
              </a:buClr>
              <a:buFont typeface="Wingdings" panose="05000000000000000000" pitchFamily="2" charset="2"/>
              <a:buChar char="§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33237" indent="0">
              <a:buNone/>
              <a:defRPr/>
            </a:lvl4pPr>
          </a:lstStyle>
          <a:p>
            <a:pPr lvl="0"/>
            <a:r>
              <a:rPr lang="de-DE" dirty="0"/>
              <a:t>Zwischenüberschrift, Arial, 16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Fließtext, Arial, 12 </a:t>
            </a:r>
            <a:r>
              <a:rPr lang="de-DE" dirty="0" err="1"/>
              <a:t>pt</a:t>
            </a:r>
            <a:endParaRPr lang="de-DE" dirty="0"/>
          </a:p>
          <a:p>
            <a:pPr lvl="2"/>
            <a:r>
              <a:rPr lang="de-DE" dirty="0"/>
              <a:t>Listenpunkt, Arial, 12 </a:t>
            </a:r>
            <a:r>
              <a:rPr lang="de-DE" dirty="0" err="1"/>
              <a:t>pt</a:t>
            </a:r>
            <a:endParaRPr lang="de-DE" dirty="0"/>
          </a:p>
          <a:p>
            <a:pPr lvl="2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08452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Mehrfeld 1 RKU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BB2724-AC32-4402-A499-49B2192C16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1080000"/>
            <a:ext cx="9309600" cy="900000"/>
          </a:xfrm>
        </p:spPr>
        <p:txBody>
          <a:bodyPr lIns="72000" tIns="36000" rIns="72000" bIns="36000" anchor="t" anchorCtr="0">
            <a:normAutofit/>
          </a:bodyPr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Überschrift 1- oder 2-zeilig</a:t>
            </a:r>
            <a:r>
              <a:rPr lang="de-DE" dirty="0">
                <a:solidFill>
                  <a:srgbClr val="000000"/>
                </a:solidFill>
              </a:rPr>
              <a:t>, Arial, 28 </a:t>
            </a:r>
            <a:r>
              <a:rPr lang="de-DE" dirty="0" err="1">
                <a:solidFill>
                  <a:srgbClr val="000000"/>
                </a:solidFill>
              </a:rPr>
              <a:t>pt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CEF246D-D938-4065-BF5B-99C5ED16E11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48000" y="2101193"/>
            <a:ext cx="4522788" cy="648000"/>
          </a:xfrm>
          <a:solidFill>
            <a:srgbClr val="74C15C">
              <a:alpha val="20000"/>
            </a:srgbClr>
          </a:solidFill>
        </p:spPr>
        <p:txBody>
          <a:bodyPr anchor="t" anchorCtr="0">
            <a:normAutofit/>
          </a:bodyPr>
          <a:lstStyle>
            <a:lvl1pPr marL="0" indent="0">
              <a:buNone/>
              <a:defRPr sz="1600" b="1">
                <a:solidFill>
                  <a:srgbClr val="74C1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Überschrift, Arial, 16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7B3601C-71EA-4B9E-A78C-62422FD2F63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48000" y="2749193"/>
            <a:ext cx="4522788" cy="4234042"/>
          </a:xfrm>
          <a:solidFill>
            <a:srgbClr val="74C15C">
              <a:alpha val="20000"/>
            </a:srgbClr>
          </a:solidFill>
        </p:spPr>
        <p:txBody>
          <a:bodyPr/>
          <a:lstStyle>
            <a:lvl1pPr marL="144000" indent="-144000">
              <a:buClr>
                <a:srgbClr val="74C15C"/>
              </a:buClr>
              <a:buFont typeface="Wingdings" panose="05000000000000000000" pitchFamily="2" charset="2"/>
              <a:buChar char="§"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8000" indent="0"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de-DE" dirty="0"/>
              <a:t>Listenpunkt, Arial, 11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Listenpunkt, Text, Arial 11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B93234D-A9FA-4A98-AE23-40FD8F6B078E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413375" y="2101193"/>
            <a:ext cx="4545013" cy="648000"/>
          </a:xfrm>
          <a:solidFill>
            <a:srgbClr val="74C15C">
              <a:alpha val="20000"/>
            </a:srgbClr>
          </a:solidFill>
        </p:spPr>
        <p:txBody>
          <a:bodyPr anchor="t" anchorCtr="0">
            <a:normAutofit/>
          </a:bodyPr>
          <a:lstStyle>
            <a:lvl1pPr marL="0" indent="0">
              <a:buNone/>
              <a:defRPr sz="1600" b="1">
                <a:solidFill>
                  <a:srgbClr val="74C1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Überschrift, Arial, 16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9C1F852E-D467-419E-B181-53A75F253614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5411787" y="2749193"/>
            <a:ext cx="4545013" cy="4234042"/>
          </a:xfrm>
          <a:solidFill>
            <a:srgbClr val="74C15C">
              <a:alpha val="20000"/>
            </a:srgbClr>
          </a:solidFill>
        </p:spPr>
        <p:txBody>
          <a:bodyPr/>
          <a:lstStyle>
            <a:lvl1pPr marL="144000" indent="-144000">
              <a:buClr>
                <a:srgbClr val="74C15C"/>
              </a:buClr>
              <a:buFont typeface="Wingdings" panose="05000000000000000000" pitchFamily="2" charset="2"/>
              <a:buChar char="§"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8000" indent="0"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de-DE" dirty="0"/>
              <a:t>Listenpunkt, Arial, 11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Listenpunkt, Arial, 11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2D1EA2F-FF49-43D2-812A-4EB81C45D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1.1.2022, Maria Musterfrau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F8206B9-B6A6-4C98-B71F-964CD1785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Das wäre ihr Titel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3B5C8E4-B0D0-4DF8-9519-7E5CD6041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872D-3386-48E7-967E-9A01878BC083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EC200513-3CE8-4728-A279-73A2B5F324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8000" y="1530000"/>
            <a:ext cx="9309600" cy="450000"/>
          </a:xfrm>
        </p:spPr>
        <p:txBody>
          <a:bodyPr lIns="72000" tIns="36000" rIns="72000" bIns="36000">
            <a:noAutofit/>
          </a:bodyPr>
          <a:lstStyle>
            <a:lvl1pPr marL="0" indent="0">
              <a:buNone/>
              <a:defRPr sz="2800" b="1">
                <a:solidFill>
                  <a:srgbClr val="74C1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Zweite Überschrift, Arial fett, 28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2" name="Textplatzhalter 31">
            <a:extLst>
              <a:ext uri="{FF2B5EF4-FFF2-40B4-BE49-F238E27FC236}">
                <a16:creationId xmlns:a16="http://schemas.microsoft.com/office/drawing/2014/main" id="{D47A9BE4-6607-47A3-A197-32152EA19B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19147" y="5877060"/>
            <a:ext cx="987604" cy="1414655"/>
          </a:xfrm>
        </p:spPr>
        <p:txBody>
          <a:bodyPr>
            <a:normAutofit/>
          </a:bodyPr>
          <a:lstStyle>
            <a:lvl1pPr marL="0" indent="0">
              <a:buNone/>
              <a:defRPr sz="9979">
                <a:solidFill>
                  <a:schemeClr val="bg1"/>
                </a:solidFill>
                <a:latin typeface="Arial" panose="020B0604020202020204" pitchFamily="34" charset="0"/>
                <a:ea typeface="Univers LT 65 Bold" panose="02000803050000020003" pitchFamily="2" charset="0"/>
                <a:cs typeface="Arial" panose="020B0604020202020204" pitchFamily="34" charset="0"/>
              </a:defRPr>
            </a:lvl1pPr>
            <a:lvl2pPr marL="311079" indent="0">
              <a:buNone/>
              <a:defRPr/>
            </a:lvl2pPr>
            <a:lvl3pPr marL="622158" indent="0">
              <a:buNone/>
              <a:defRPr/>
            </a:lvl3pPr>
          </a:lstStyle>
          <a:p>
            <a:pPr lvl="0"/>
            <a:r>
              <a:rPr lang="de-DE" dirty="0"/>
              <a:t>1</a:t>
            </a:r>
          </a:p>
        </p:txBody>
      </p:sp>
      <p:sp>
        <p:nvSpPr>
          <p:cNvPr id="13" name="Textplatzhalter 31">
            <a:extLst>
              <a:ext uri="{FF2B5EF4-FFF2-40B4-BE49-F238E27FC236}">
                <a16:creationId xmlns:a16="http://schemas.microsoft.com/office/drawing/2014/main" id="{A1E7D391-EF5B-4F23-99DB-2C8D12CA771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37746" y="5866213"/>
            <a:ext cx="987604" cy="1414655"/>
          </a:xfrm>
        </p:spPr>
        <p:txBody>
          <a:bodyPr>
            <a:normAutofit/>
          </a:bodyPr>
          <a:lstStyle>
            <a:lvl1pPr marL="0" indent="0">
              <a:buNone/>
              <a:defRPr sz="9979">
                <a:solidFill>
                  <a:schemeClr val="bg1"/>
                </a:solidFill>
                <a:latin typeface="Arial" panose="020B0604020202020204" pitchFamily="34" charset="0"/>
                <a:ea typeface="Univers LT 65 Bold" panose="02000803050000020003" pitchFamily="2" charset="0"/>
                <a:cs typeface="Arial" panose="020B0604020202020204" pitchFamily="34" charset="0"/>
              </a:defRPr>
            </a:lvl1pPr>
            <a:lvl2pPr marL="311079" indent="0">
              <a:buNone/>
              <a:defRPr/>
            </a:lvl2pPr>
            <a:lvl3pPr marL="622158" indent="0">
              <a:buNone/>
              <a:defRPr/>
            </a:lvl3pPr>
          </a:lstStyle>
          <a:p>
            <a:pPr lvl="0"/>
            <a:r>
              <a:rPr lang="de-DE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5901279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Mehrfeld 2 RKU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BB2724-AC32-4402-A499-49B2192C16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1080000"/>
            <a:ext cx="9309600" cy="900000"/>
          </a:xfrm>
        </p:spPr>
        <p:txBody>
          <a:bodyPr lIns="72000" tIns="36000" rIns="72000" bIns="36000" anchor="t" anchorCtr="0">
            <a:normAutofit/>
          </a:bodyPr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Überschrift 1- oder 2-zeilig</a:t>
            </a:r>
            <a:r>
              <a:rPr lang="de-DE" dirty="0">
                <a:solidFill>
                  <a:srgbClr val="000000"/>
                </a:solidFill>
              </a:rPr>
              <a:t>, Arial, 28 </a:t>
            </a:r>
            <a:r>
              <a:rPr lang="de-DE" dirty="0" err="1">
                <a:solidFill>
                  <a:srgbClr val="000000"/>
                </a:solidFill>
              </a:rPr>
              <a:t>pt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CEF246D-D938-4065-BF5B-99C5ED16E11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48000" y="2101193"/>
            <a:ext cx="2880000" cy="648000"/>
          </a:xfrm>
          <a:solidFill>
            <a:srgbClr val="74C15C">
              <a:alpha val="20000"/>
            </a:srgbClr>
          </a:solidFill>
        </p:spPr>
        <p:txBody>
          <a:bodyPr lIns="72000" rIns="72000" anchor="t" anchorCtr="0">
            <a:normAutofit/>
          </a:bodyPr>
          <a:lstStyle>
            <a:lvl1pPr marL="0" indent="0">
              <a:buNone/>
              <a:defRPr sz="1600" b="1">
                <a:solidFill>
                  <a:srgbClr val="74C1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Überschrift, Arial, 16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7B3601C-71EA-4B9E-A78C-62422FD2F63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48000" y="2749193"/>
            <a:ext cx="2880000" cy="4234042"/>
          </a:xfrm>
          <a:solidFill>
            <a:srgbClr val="74C15C">
              <a:alpha val="20000"/>
            </a:srgbClr>
          </a:solidFill>
        </p:spPr>
        <p:txBody>
          <a:bodyPr/>
          <a:lstStyle>
            <a:lvl1pPr marL="144000" indent="-144000">
              <a:buClr>
                <a:srgbClr val="74C15C"/>
              </a:buClr>
              <a:buFont typeface="Wingdings" panose="05000000000000000000" pitchFamily="2" charset="2"/>
              <a:buChar char="§"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8000" indent="0">
              <a:buClr>
                <a:srgbClr val="74C15C"/>
              </a:buClr>
              <a:buFont typeface="Wingdings" panose="05000000000000000000" pitchFamily="2" charset="2"/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de-DE" dirty="0"/>
              <a:t>Listenpunkt, Arial, 11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Listenpunkt, Arial, 11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B93234D-A9FA-4A98-AE23-40FD8F6B078E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699606" y="2100959"/>
            <a:ext cx="3204000" cy="648000"/>
          </a:xfrm>
          <a:solidFill>
            <a:srgbClr val="74C15C">
              <a:alpha val="20000"/>
            </a:srgbClr>
          </a:solidFill>
        </p:spPr>
        <p:txBody>
          <a:bodyPr lIns="72000" rIns="72000" anchor="t" anchorCtr="0">
            <a:normAutofit/>
          </a:bodyPr>
          <a:lstStyle>
            <a:lvl1pPr marL="0" indent="0">
              <a:buNone/>
              <a:defRPr sz="1600" b="1">
                <a:solidFill>
                  <a:srgbClr val="74C1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Überschrift, Arial, 16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9C1F852E-D467-419E-B181-53A75F253614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3699606" y="2748959"/>
            <a:ext cx="3204000" cy="4234042"/>
          </a:xfrm>
          <a:solidFill>
            <a:srgbClr val="74C15C">
              <a:alpha val="20000"/>
            </a:srgbClr>
          </a:solidFill>
        </p:spPr>
        <p:txBody>
          <a:bodyPr/>
          <a:lstStyle>
            <a:lvl1pPr marL="144000" indent="-144000">
              <a:buClr>
                <a:srgbClr val="74C15C"/>
              </a:buClr>
              <a:buFont typeface="Wingdings" panose="05000000000000000000" pitchFamily="2" charset="2"/>
              <a:buChar char="§"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8000" indent="0">
              <a:buClr>
                <a:srgbClr val="74C15C"/>
              </a:buClr>
              <a:buFont typeface="Wingdings" panose="05000000000000000000" pitchFamily="2" charset="2"/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de-DE" dirty="0"/>
              <a:t>Listenpunkt, Arial, 11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Listenpunkt, Arial, 11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2D1EA2F-FF49-43D2-812A-4EB81C45D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1.1.2022, Maria Musterfrau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F8206B9-B6A6-4C98-B71F-964CD1785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Das wäre ihr Titel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3B5C8E4-B0D0-4DF8-9519-7E5CD6041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872D-3386-48E7-967E-9A01878BC083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EC200513-3CE8-4728-A279-73A2B5F324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8000" y="1530000"/>
            <a:ext cx="9309600" cy="450000"/>
          </a:xfrm>
        </p:spPr>
        <p:txBody>
          <a:bodyPr lIns="72000" tIns="36000" rIns="72000" bIns="36000">
            <a:noAutofit/>
          </a:bodyPr>
          <a:lstStyle>
            <a:lvl1pPr marL="0" indent="0">
              <a:buNone/>
              <a:defRPr sz="2800" b="1">
                <a:solidFill>
                  <a:srgbClr val="74C1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Zweite Überschrift, Arial fett, 28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2" name="Textplatzhalter 31">
            <a:extLst>
              <a:ext uri="{FF2B5EF4-FFF2-40B4-BE49-F238E27FC236}">
                <a16:creationId xmlns:a16="http://schemas.microsoft.com/office/drawing/2014/main" id="{D47A9BE4-6607-47A3-A197-32152EA19B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979323" y="5875738"/>
            <a:ext cx="987604" cy="1414655"/>
          </a:xfrm>
        </p:spPr>
        <p:txBody>
          <a:bodyPr>
            <a:normAutofit/>
          </a:bodyPr>
          <a:lstStyle>
            <a:lvl1pPr marL="0" indent="0">
              <a:buNone/>
              <a:defRPr sz="9979">
                <a:solidFill>
                  <a:schemeClr val="bg1"/>
                </a:solidFill>
                <a:latin typeface="Arial" panose="020B0604020202020204" pitchFamily="34" charset="0"/>
                <a:ea typeface="Univers LT 65 Bold" panose="02000803050000020003" pitchFamily="2" charset="0"/>
                <a:cs typeface="Arial" panose="020B0604020202020204" pitchFamily="34" charset="0"/>
              </a:defRPr>
            </a:lvl1pPr>
            <a:lvl2pPr marL="311079" indent="0">
              <a:buNone/>
              <a:defRPr/>
            </a:lvl2pPr>
            <a:lvl3pPr marL="622158" indent="0">
              <a:buNone/>
              <a:defRPr/>
            </a:lvl3pPr>
          </a:lstStyle>
          <a:p>
            <a:pPr lvl="0"/>
            <a:r>
              <a:rPr lang="de-DE" dirty="0"/>
              <a:t>1</a:t>
            </a:r>
          </a:p>
        </p:txBody>
      </p:sp>
      <p:sp>
        <p:nvSpPr>
          <p:cNvPr id="13" name="Textplatzhalter 31">
            <a:extLst>
              <a:ext uri="{FF2B5EF4-FFF2-40B4-BE49-F238E27FC236}">
                <a16:creationId xmlns:a16="http://schemas.microsoft.com/office/drawing/2014/main" id="{A1E7D391-EF5B-4F23-99DB-2C8D12CA771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72990" y="5866213"/>
            <a:ext cx="987604" cy="1414655"/>
          </a:xfrm>
        </p:spPr>
        <p:txBody>
          <a:bodyPr>
            <a:normAutofit/>
          </a:bodyPr>
          <a:lstStyle>
            <a:lvl1pPr marL="0" indent="0">
              <a:buNone/>
              <a:defRPr sz="9979">
                <a:solidFill>
                  <a:schemeClr val="bg1"/>
                </a:solidFill>
                <a:latin typeface="Arial" panose="020B0604020202020204" pitchFamily="34" charset="0"/>
                <a:ea typeface="Univers LT 65 Bold" panose="02000803050000020003" pitchFamily="2" charset="0"/>
                <a:cs typeface="Arial" panose="020B0604020202020204" pitchFamily="34" charset="0"/>
              </a:defRPr>
            </a:lvl1pPr>
            <a:lvl2pPr marL="311079" indent="0">
              <a:buNone/>
              <a:defRPr/>
            </a:lvl2pPr>
            <a:lvl3pPr marL="622158" indent="0">
              <a:buNone/>
              <a:defRPr/>
            </a:lvl3pPr>
          </a:lstStyle>
          <a:p>
            <a:pPr lvl="0"/>
            <a:r>
              <a:rPr lang="de-DE" dirty="0"/>
              <a:t>2</a:t>
            </a: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6C9160BC-9ECE-44AE-AE19-9EDF89AC22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75212" y="2100959"/>
            <a:ext cx="2880000" cy="648000"/>
          </a:xfrm>
          <a:solidFill>
            <a:srgbClr val="74C15C">
              <a:alpha val="20000"/>
            </a:srgbClr>
          </a:solidFill>
        </p:spPr>
        <p:txBody>
          <a:bodyPr lIns="72000" rIns="72000" anchor="t" anchorCtr="0">
            <a:normAutofit/>
          </a:bodyPr>
          <a:lstStyle>
            <a:lvl1pPr marL="0" indent="0">
              <a:buNone/>
              <a:defRPr sz="1600" b="1">
                <a:solidFill>
                  <a:srgbClr val="74C1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Überschrift, Arial, 16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5" name="Inhaltsplatzhalter 5">
            <a:extLst>
              <a:ext uri="{FF2B5EF4-FFF2-40B4-BE49-F238E27FC236}">
                <a16:creationId xmlns:a16="http://schemas.microsoft.com/office/drawing/2014/main" id="{F9A06FD4-3005-4F0E-AB39-30B52FC64E28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075212" y="2748959"/>
            <a:ext cx="2880000" cy="4234042"/>
          </a:xfrm>
          <a:solidFill>
            <a:srgbClr val="74C15C">
              <a:alpha val="20000"/>
            </a:srgbClr>
          </a:solidFill>
        </p:spPr>
        <p:txBody>
          <a:bodyPr/>
          <a:lstStyle>
            <a:lvl1pPr marL="144000" indent="-144000">
              <a:buClr>
                <a:srgbClr val="74C15C"/>
              </a:buClr>
              <a:buFont typeface="Wingdings" panose="05000000000000000000" pitchFamily="2" charset="2"/>
              <a:buChar char="§"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8000" indent="0">
              <a:buClr>
                <a:srgbClr val="74C15C"/>
              </a:buClr>
              <a:buFont typeface="Wingdings" panose="05000000000000000000" pitchFamily="2" charset="2"/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de-DE" dirty="0"/>
              <a:t>Listenpunkt, Arial, 11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Listenpunkt, Arial, 11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6" name="Textplatzhalter 31">
            <a:extLst>
              <a:ext uri="{FF2B5EF4-FFF2-40B4-BE49-F238E27FC236}">
                <a16:creationId xmlns:a16="http://schemas.microsoft.com/office/drawing/2014/main" id="{BBC6744D-29AF-4D0B-AE95-ED7804A49F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28078" y="5858000"/>
            <a:ext cx="987604" cy="1414655"/>
          </a:xfrm>
        </p:spPr>
        <p:txBody>
          <a:bodyPr>
            <a:normAutofit/>
          </a:bodyPr>
          <a:lstStyle>
            <a:lvl1pPr marL="0" indent="0">
              <a:buNone/>
              <a:defRPr sz="9979">
                <a:solidFill>
                  <a:schemeClr val="bg1"/>
                </a:solidFill>
                <a:latin typeface="Arial" panose="020B0604020202020204" pitchFamily="34" charset="0"/>
                <a:ea typeface="Univers LT 65 Bold" panose="02000803050000020003" pitchFamily="2" charset="0"/>
                <a:cs typeface="Arial" panose="020B0604020202020204" pitchFamily="34" charset="0"/>
              </a:defRPr>
            </a:lvl1pPr>
            <a:lvl2pPr marL="311079" indent="0">
              <a:buNone/>
              <a:defRPr/>
            </a:lvl2pPr>
            <a:lvl3pPr marL="622158" indent="0">
              <a:buNone/>
              <a:defRPr/>
            </a:lvl3pPr>
          </a:lstStyle>
          <a:p>
            <a:pPr lvl="0"/>
            <a:r>
              <a:rPr lang="de-DE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434062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Mehrfeld 3 RKU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9188E75-C624-49C6-AFF4-135538641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1.1.2022, Maria Musterfrau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954E688-CE5F-427B-88FA-646BF1C1F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Das wäre ihr Titel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0443FF0-7411-43CE-8C28-ACB4EE65A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872D-3386-48E7-967E-9A01878BC083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8BE4E6E2-7CCA-44F5-9B42-36D3653D5F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99" y="1080000"/>
            <a:ext cx="9309600" cy="900000"/>
          </a:xfrm>
        </p:spPr>
        <p:txBody>
          <a:bodyPr lIns="72000" rIns="72000" anchor="t" anchorCtr="0">
            <a:normAutofit/>
          </a:bodyPr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Überschrift 1- oder 2-zeilig</a:t>
            </a:r>
            <a:r>
              <a:rPr lang="de-DE" dirty="0">
                <a:solidFill>
                  <a:srgbClr val="000000"/>
                </a:solidFill>
              </a:rPr>
              <a:t>, Arial, 28 </a:t>
            </a:r>
            <a:r>
              <a:rPr lang="de-DE" dirty="0" err="1">
                <a:solidFill>
                  <a:srgbClr val="000000"/>
                </a:solidFill>
              </a:rPr>
              <a:t>pt</a:t>
            </a:r>
            <a:endParaRPr lang="de-DE" dirty="0"/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60EF50AC-A4E9-4B97-AA2D-E96DF43242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8000" y="1530000"/>
            <a:ext cx="9309600" cy="450000"/>
          </a:xfrm>
        </p:spPr>
        <p:txBody>
          <a:bodyPr lIns="72000" tIns="36000" rIns="72000" bIns="36000">
            <a:noAutofit/>
          </a:bodyPr>
          <a:lstStyle>
            <a:lvl1pPr marL="0" indent="0">
              <a:buNone/>
              <a:defRPr sz="2800" b="1">
                <a:solidFill>
                  <a:srgbClr val="74C1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Zweite Überschrift, Arial fett, 28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D127E00-E165-4506-9477-0AFC0A19EF5F}"/>
              </a:ext>
            </a:extLst>
          </p:cNvPr>
          <p:cNvSpPr txBox="1"/>
          <p:nvPr userDrawn="1"/>
        </p:nvSpPr>
        <p:spPr>
          <a:xfrm>
            <a:off x="648305" y="2101088"/>
            <a:ext cx="2765283" cy="4865016"/>
          </a:xfrm>
          <a:prstGeom prst="rect">
            <a:avLst/>
          </a:prstGeom>
          <a:solidFill>
            <a:srgbClr val="74C15C">
              <a:alpha val="20000"/>
            </a:srgbClr>
          </a:solidFill>
        </p:spPr>
        <p:txBody>
          <a:bodyPr wrap="square" rtlCol="0">
            <a:noAutofit/>
          </a:bodyPr>
          <a:lstStyle/>
          <a:p>
            <a:endParaRPr lang="de-DE" sz="1711" dirty="0"/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0CBD7676-990A-44B9-B806-0BF263FDF90C}"/>
              </a:ext>
            </a:extLst>
          </p:cNvPr>
          <p:cNvSpPr txBox="1">
            <a:spLocks/>
          </p:cNvSpPr>
          <p:nvPr userDrawn="1"/>
        </p:nvSpPr>
        <p:spPr>
          <a:xfrm>
            <a:off x="3934990" y="2100983"/>
            <a:ext cx="2765283" cy="2265174"/>
          </a:xfrm>
          <a:prstGeom prst="rect">
            <a:avLst/>
          </a:prstGeom>
          <a:solidFill>
            <a:srgbClr val="74C15C">
              <a:alpha val="20000"/>
            </a:srgbClr>
          </a:solidFill>
        </p:spPr>
        <p:txBody>
          <a:bodyPr vert="horz" lIns="65317" tIns="65317" rIns="65317" bIns="65317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Univers LT 45 Light" panose="02000403030000020003" pitchFamily="2" charset="0"/>
                <a:ea typeface="+mn-ea"/>
                <a:cs typeface="Arial" panose="020B0604020202020204" pitchFamily="34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452" dirty="0">
              <a:solidFill>
                <a:srgbClr val="0091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Untertitel 2">
            <a:extLst>
              <a:ext uri="{FF2B5EF4-FFF2-40B4-BE49-F238E27FC236}">
                <a16:creationId xmlns:a16="http://schemas.microsoft.com/office/drawing/2014/main" id="{59C8B481-87C4-48E1-BF87-9311315755FC}"/>
              </a:ext>
            </a:extLst>
          </p:cNvPr>
          <p:cNvSpPr txBox="1">
            <a:spLocks/>
          </p:cNvSpPr>
          <p:nvPr userDrawn="1"/>
        </p:nvSpPr>
        <p:spPr>
          <a:xfrm>
            <a:off x="7191875" y="2108359"/>
            <a:ext cx="2765283" cy="2265174"/>
          </a:xfrm>
          <a:prstGeom prst="rect">
            <a:avLst/>
          </a:prstGeom>
          <a:solidFill>
            <a:srgbClr val="74C15C">
              <a:alpha val="20000"/>
            </a:srgbClr>
          </a:solidFill>
        </p:spPr>
        <p:txBody>
          <a:bodyPr vert="horz" lIns="65317" tIns="65317" rIns="65317" bIns="41476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Univers LT 45 Light" panose="02000403030000020003" pitchFamily="2" charset="0"/>
                <a:ea typeface="+mn-ea"/>
                <a:cs typeface="Arial" panose="020B0604020202020204" pitchFamily="34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452" dirty="0">
              <a:solidFill>
                <a:srgbClr val="0091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Untertitel 2">
            <a:extLst>
              <a:ext uri="{FF2B5EF4-FFF2-40B4-BE49-F238E27FC236}">
                <a16:creationId xmlns:a16="http://schemas.microsoft.com/office/drawing/2014/main" id="{5CEABF8B-E28F-4640-9214-B571E61C6B59}"/>
              </a:ext>
            </a:extLst>
          </p:cNvPr>
          <p:cNvSpPr txBox="1">
            <a:spLocks/>
          </p:cNvSpPr>
          <p:nvPr userDrawn="1"/>
        </p:nvSpPr>
        <p:spPr>
          <a:xfrm>
            <a:off x="3934990" y="4734837"/>
            <a:ext cx="2765283" cy="2265174"/>
          </a:xfrm>
          <a:prstGeom prst="rect">
            <a:avLst/>
          </a:prstGeom>
          <a:solidFill>
            <a:srgbClr val="74C15C">
              <a:alpha val="20000"/>
            </a:srgbClr>
          </a:solidFill>
        </p:spPr>
        <p:txBody>
          <a:bodyPr vert="horz" lIns="65317" tIns="65317" rIns="65317" bIns="65317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Univers LT 45 Light" panose="02000403030000020003" pitchFamily="2" charset="0"/>
                <a:ea typeface="+mn-ea"/>
                <a:cs typeface="Arial" panose="020B0604020202020204" pitchFamily="34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452" dirty="0">
              <a:solidFill>
                <a:srgbClr val="0091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Untertitel 2">
            <a:extLst>
              <a:ext uri="{FF2B5EF4-FFF2-40B4-BE49-F238E27FC236}">
                <a16:creationId xmlns:a16="http://schemas.microsoft.com/office/drawing/2014/main" id="{E91E90F1-F92D-4C0D-A0AD-E88E5570A9A5}"/>
              </a:ext>
            </a:extLst>
          </p:cNvPr>
          <p:cNvSpPr txBox="1">
            <a:spLocks/>
          </p:cNvSpPr>
          <p:nvPr userDrawn="1"/>
        </p:nvSpPr>
        <p:spPr>
          <a:xfrm>
            <a:off x="7191875" y="4740442"/>
            <a:ext cx="2765283" cy="2265174"/>
          </a:xfrm>
          <a:prstGeom prst="rect">
            <a:avLst/>
          </a:prstGeom>
          <a:solidFill>
            <a:srgbClr val="74C15C">
              <a:alpha val="20000"/>
            </a:srgbClr>
          </a:solidFill>
        </p:spPr>
        <p:txBody>
          <a:bodyPr vert="horz" lIns="65317" tIns="65317" rIns="65317" bIns="65317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Univers LT 45 Light" panose="02000403030000020003" pitchFamily="2" charset="0"/>
                <a:ea typeface="+mn-ea"/>
                <a:cs typeface="Arial" panose="020B0604020202020204" pitchFamily="34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452" dirty="0">
              <a:solidFill>
                <a:srgbClr val="0091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Inhaltsplatzhalter 7">
            <a:extLst>
              <a:ext uri="{FF2B5EF4-FFF2-40B4-BE49-F238E27FC236}">
                <a16:creationId xmlns:a16="http://schemas.microsoft.com/office/drawing/2014/main" id="{32D3EA06-5F61-4F65-BF3D-5AAC51ECE7B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47999" y="2543143"/>
            <a:ext cx="2765630" cy="4424167"/>
          </a:xfrm>
        </p:spPr>
        <p:txBody>
          <a:bodyPr>
            <a:noAutofit/>
          </a:bodyPr>
          <a:lstStyle>
            <a:lvl1pPr marL="144000" indent="-144000">
              <a:buClr>
                <a:srgbClr val="74C15C"/>
              </a:buClr>
              <a:buFont typeface="Wingdings" panose="05000000000000000000" pitchFamily="2" charset="2"/>
              <a:buChar char="§"/>
              <a:defRPr sz="1100"/>
            </a:lvl1pPr>
            <a:lvl2pPr marL="288000" indent="0">
              <a:buNone/>
              <a:defRPr sz="1100"/>
            </a:lvl2pPr>
          </a:lstStyle>
          <a:p>
            <a:pPr lvl="0"/>
            <a:r>
              <a:rPr lang="de-DE" dirty="0"/>
              <a:t>Listenpunkt, Text, Arial 11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Listenpunkt, Text, Arial 11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6" name="Textplatzhalter 31">
            <a:extLst>
              <a:ext uri="{FF2B5EF4-FFF2-40B4-BE49-F238E27FC236}">
                <a16:creationId xmlns:a16="http://schemas.microsoft.com/office/drawing/2014/main" id="{C18B24AB-8181-46DD-96BC-D9BB88647F1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64260" y="5859947"/>
            <a:ext cx="987604" cy="1390816"/>
          </a:xfrm>
        </p:spPr>
        <p:txBody>
          <a:bodyPr>
            <a:normAutofit/>
          </a:bodyPr>
          <a:lstStyle>
            <a:lvl1pPr marL="0" indent="0">
              <a:buNone/>
              <a:defRPr sz="9979">
                <a:solidFill>
                  <a:schemeClr val="bg1"/>
                </a:solidFill>
                <a:latin typeface="Arial" panose="020B0604020202020204" pitchFamily="34" charset="0"/>
                <a:ea typeface="Univers LT 65 Bold" panose="02000803050000020003" pitchFamily="2" charset="0"/>
                <a:cs typeface="Arial" panose="020B0604020202020204" pitchFamily="34" charset="0"/>
              </a:defRPr>
            </a:lvl1pPr>
            <a:lvl2pPr marL="311079" indent="0">
              <a:buNone/>
              <a:defRPr/>
            </a:lvl2pPr>
            <a:lvl3pPr marL="622158" indent="0">
              <a:buNone/>
              <a:defRPr/>
            </a:lvl3pPr>
          </a:lstStyle>
          <a:p>
            <a:pPr lvl="0"/>
            <a:r>
              <a:rPr lang="de-DE" dirty="0"/>
              <a:t>1</a:t>
            </a:r>
          </a:p>
        </p:txBody>
      </p:sp>
      <p:sp>
        <p:nvSpPr>
          <p:cNvPr id="17" name="Inhaltsplatzhalter 9">
            <a:extLst>
              <a:ext uri="{FF2B5EF4-FFF2-40B4-BE49-F238E27FC236}">
                <a16:creationId xmlns:a16="http://schemas.microsoft.com/office/drawing/2014/main" id="{A3C3829B-6606-416E-BBB6-0B018B6D45F1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3934197" y="2552564"/>
            <a:ext cx="2765630" cy="1821393"/>
          </a:xfrm>
        </p:spPr>
        <p:txBody>
          <a:bodyPr>
            <a:noAutofit/>
          </a:bodyPr>
          <a:lstStyle>
            <a:lvl1pPr marL="144000" indent="-144000">
              <a:buClr>
                <a:srgbClr val="74C15C"/>
              </a:buClr>
              <a:buFont typeface="Wingdings" panose="05000000000000000000" pitchFamily="2" charset="2"/>
              <a:buChar char="§"/>
              <a:defRPr sz="1100"/>
            </a:lvl1pPr>
            <a:lvl2pPr marL="288000" indent="0">
              <a:buNone/>
              <a:defRPr sz="1100"/>
            </a:lvl2pPr>
          </a:lstStyle>
          <a:p>
            <a:pPr lvl="0"/>
            <a:r>
              <a:rPr lang="de-DE" dirty="0"/>
              <a:t>Listenpunkt, Text, Arial 11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Listenpunkt, Text, Arial 11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8" name="Inhaltsplatzhalter 11">
            <a:extLst>
              <a:ext uri="{FF2B5EF4-FFF2-40B4-BE49-F238E27FC236}">
                <a16:creationId xmlns:a16="http://schemas.microsoft.com/office/drawing/2014/main" id="{E353FFDD-2290-43EB-8F1B-8541905C0BEA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7191171" y="2559940"/>
            <a:ext cx="2765629" cy="1821393"/>
          </a:xfrm>
        </p:spPr>
        <p:txBody>
          <a:bodyPr>
            <a:noAutofit/>
          </a:bodyPr>
          <a:lstStyle>
            <a:lvl1pPr marL="144000" indent="-144000">
              <a:buClr>
                <a:srgbClr val="74C15C"/>
              </a:buClr>
              <a:buFont typeface="Wingdings" panose="05000000000000000000" pitchFamily="2" charset="2"/>
              <a:buChar char="§"/>
              <a:defRPr sz="1100"/>
            </a:lvl1pPr>
            <a:lvl2pPr marL="288000" indent="0">
              <a:buNone/>
              <a:defRPr sz="1100"/>
            </a:lvl2pPr>
          </a:lstStyle>
          <a:p>
            <a:pPr lvl="0"/>
            <a:r>
              <a:rPr lang="de-DE" dirty="0"/>
              <a:t>Listenpunkt, Text, Arial 11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Listenpunkt, Text, Arial 11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9" name="Textplatzhalter 31">
            <a:extLst>
              <a:ext uri="{FF2B5EF4-FFF2-40B4-BE49-F238E27FC236}">
                <a16:creationId xmlns:a16="http://schemas.microsoft.com/office/drawing/2014/main" id="{637C72F8-F71D-4112-92FC-55C74251295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225806" y="3270026"/>
            <a:ext cx="987604" cy="1390816"/>
          </a:xfrm>
        </p:spPr>
        <p:txBody>
          <a:bodyPr>
            <a:normAutofit/>
          </a:bodyPr>
          <a:lstStyle>
            <a:lvl1pPr marL="0" indent="0">
              <a:buNone/>
              <a:defRPr sz="9979">
                <a:solidFill>
                  <a:schemeClr val="bg1"/>
                </a:solidFill>
                <a:latin typeface="Arial" panose="020B0604020202020204" pitchFamily="34" charset="0"/>
                <a:ea typeface="Univers LT 65 Bold" panose="02000803050000020003" pitchFamily="2" charset="0"/>
                <a:cs typeface="Arial" panose="020B0604020202020204" pitchFamily="34" charset="0"/>
              </a:defRPr>
            </a:lvl1pPr>
            <a:lvl2pPr marL="311079" indent="0">
              <a:buNone/>
              <a:defRPr/>
            </a:lvl2pPr>
            <a:lvl3pPr marL="622158" indent="0">
              <a:buNone/>
              <a:defRPr/>
            </a:lvl3pPr>
          </a:lstStyle>
          <a:p>
            <a:pPr lvl="0"/>
            <a:r>
              <a:rPr lang="de-DE" dirty="0"/>
              <a:t>4</a:t>
            </a:r>
          </a:p>
        </p:txBody>
      </p:sp>
      <p:sp>
        <p:nvSpPr>
          <p:cNvPr id="20" name="Textplatzhalter 31">
            <a:extLst>
              <a:ext uri="{FF2B5EF4-FFF2-40B4-BE49-F238E27FC236}">
                <a16:creationId xmlns:a16="http://schemas.microsoft.com/office/drawing/2014/main" id="{406CC6BA-9976-4551-B3CC-A0C64A4CB8D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72705" y="3242268"/>
            <a:ext cx="987604" cy="1390816"/>
          </a:xfrm>
        </p:spPr>
        <p:txBody>
          <a:bodyPr>
            <a:normAutofit/>
          </a:bodyPr>
          <a:lstStyle>
            <a:lvl1pPr marL="0" indent="0">
              <a:buNone/>
              <a:defRPr sz="9979">
                <a:solidFill>
                  <a:schemeClr val="bg1"/>
                </a:solidFill>
                <a:latin typeface="Arial" panose="020B0604020202020204" pitchFamily="34" charset="0"/>
                <a:ea typeface="Univers LT 65 Bold" panose="02000803050000020003" pitchFamily="2" charset="0"/>
                <a:cs typeface="Arial" panose="020B0604020202020204" pitchFamily="34" charset="0"/>
              </a:defRPr>
            </a:lvl1pPr>
            <a:lvl2pPr marL="311079" indent="0">
              <a:buNone/>
              <a:defRPr/>
            </a:lvl2pPr>
            <a:lvl3pPr marL="622158" indent="0">
              <a:buNone/>
              <a:defRPr/>
            </a:lvl3pPr>
          </a:lstStyle>
          <a:p>
            <a:pPr lvl="0"/>
            <a:r>
              <a:rPr lang="de-DE" dirty="0"/>
              <a:t>3</a:t>
            </a:r>
          </a:p>
        </p:txBody>
      </p:sp>
      <p:sp>
        <p:nvSpPr>
          <p:cNvPr id="21" name="Inhaltsplatzhalter 13">
            <a:extLst>
              <a:ext uri="{FF2B5EF4-FFF2-40B4-BE49-F238E27FC236}">
                <a16:creationId xmlns:a16="http://schemas.microsoft.com/office/drawing/2014/main" id="{9C62E54C-72EF-41EF-AFD6-2D822301FDC4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3934197" y="5187538"/>
            <a:ext cx="2765630" cy="1822757"/>
          </a:xfrm>
        </p:spPr>
        <p:txBody>
          <a:bodyPr>
            <a:noAutofit/>
          </a:bodyPr>
          <a:lstStyle>
            <a:lvl1pPr marL="144000" indent="-144000">
              <a:buClr>
                <a:srgbClr val="74C15C"/>
              </a:buClr>
              <a:buFont typeface="Wingdings" panose="05000000000000000000" pitchFamily="2" charset="2"/>
              <a:buChar char="§"/>
              <a:defRPr sz="1100"/>
            </a:lvl1pPr>
            <a:lvl2pPr marL="288000" indent="0">
              <a:buNone/>
              <a:defRPr sz="1100"/>
            </a:lvl2pPr>
          </a:lstStyle>
          <a:p>
            <a:pPr lvl="0"/>
            <a:r>
              <a:rPr lang="de-DE" dirty="0"/>
              <a:t>Listenpunkt, Text, Arial 11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Listenpunkt, Text, Arial 11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2" name="Textplatzhalter 31">
            <a:extLst>
              <a:ext uri="{FF2B5EF4-FFF2-40B4-BE49-F238E27FC236}">
                <a16:creationId xmlns:a16="http://schemas.microsoft.com/office/drawing/2014/main" id="{B2F5F87F-1B31-4E38-8086-4DAB9974E78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78358" y="5894606"/>
            <a:ext cx="987604" cy="1390816"/>
          </a:xfrm>
        </p:spPr>
        <p:txBody>
          <a:bodyPr>
            <a:normAutofit/>
          </a:bodyPr>
          <a:lstStyle>
            <a:lvl1pPr marL="0" indent="0">
              <a:buNone/>
              <a:defRPr sz="9979">
                <a:solidFill>
                  <a:schemeClr val="bg1"/>
                </a:solidFill>
                <a:latin typeface="Arial" panose="020B0604020202020204" pitchFamily="34" charset="0"/>
                <a:ea typeface="Univers LT 65 Bold" panose="02000803050000020003" pitchFamily="2" charset="0"/>
                <a:cs typeface="Arial" panose="020B0604020202020204" pitchFamily="34" charset="0"/>
              </a:defRPr>
            </a:lvl1pPr>
            <a:lvl2pPr marL="311079" indent="0">
              <a:buNone/>
              <a:defRPr/>
            </a:lvl2pPr>
            <a:lvl3pPr marL="622158" indent="0">
              <a:buNone/>
              <a:defRPr/>
            </a:lvl3pPr>
          </a:lstStyle>
          <a:p>
            <a:pPr lvl="0"/>
            <a:r>
              <a:rPr lang="de-DE" dirty="0"/>
              <a:t>2</a:t>
            </a:r>
          </a:p>
        </p:txBody>
      </p:sp>
      <p:sp>
        <p:nvSpPr>
          <p:cNvPr id="23" name="Inhaltsplatzhalter 15">
            <a:extLst>
              <a:ext uri="{FF2B5EF4-FFF2-40B4-BE49-F238E27FC236}">
                <a16:creationId xmlns:a16="http://schemas.microsoft.com/office/drawing/2014/main" id="{5D2D5AD2-275E-4349-B45D-E4D83BC5EDDC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7191171" y="5194914"/>
            <a:ext cx="2765629" cy="1822757"/>
          </a:xfrm>
        </p:spPr>
        <p:txBody>
          <a:bodyPr>
            <a:noAutofit/>
          </a:bodyPr>
          <a:lstStyle>
            <a:lvl1pPr marL="144000" indent="-144000">
              <a:buClr>
                <a:srgbClr val="74C15C"/>
              </a:buClr>
              <a:buFont typeface="Wingdings" panose="05000000000000000000" pitchFamily="2" charset="2"/>
              <a:buChar char="§"/>
              <a:defRPr sz="1100"/>
            </a:lvl1pPr>
            <a:lvl2pPr marL="288000" indent="0">
              <a:buNone/>
              <a:defRPr sz="1100"/>
            </a:lvl2pPr>
          </a:lstStyle>
          <a:p>
            <a:pPr lvl="0"/>
            <a:r>
              <a:rPr lang="de-DE" dirty="0"/>
              <a:t>Listenpunkt, Text, Arial 11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Listenpunkt, Text, Arial 11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4" name="Textplatzhalter 31">
            <a:extLst>
              <a:ext uri="{FF2B5EF4-FFF2-40B4-BE49-F238E27FC236}">
                <a16:creationId xmlns:a16="http://schemas.microsoft.com/office/drawing/2014/main" id="{9116C341-609B-4609-B57F-D30C3CD3342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13301" y="5883395"/>
            <a:ext cx="987604" cy="1390816"/>
          </a:xfrm>
        </p:spPr>
        <p:txBody>
          <a:bodyPr>
            <a:normAutofit/>
          </a:bodyPr>
          <a:lstStyle>
            <a:lvl1pPr marL="0" indent="0">
              <a:buNone/>
              <a:defRPr sz="9979">
                <a:solidFill>
                  <a:schemeClr val="bg1"/>
                </a:solidFill>
                <a:latin typeface="Arial" panose="020B0604020202020204" pitchFamily="34" charset="0"/>
                <a:ea typeface="Univers LT 65 Bold" panose="02000803050000020003" pitchFamily="2" charset="0"/>
                <a:cs typeface="Arial" panose="020B0604020202020204" pitchFamily="34" charset="0"/>
              </a:defRPr>
            </a:lvl1pPr>
            <a:lvl2pPr marL="311079" indent="0">
              <a:buNone/>
              <a:defRPr/>
            </a:lvl2pPr>
            <a:lvl3pPr marL="622158" indent="0">
              <a:buNone/>
              <a:defRPr/>
            </a:lvl3pPr>
          </a:lstStyle>
          <a:p>
            <a:pPr lvl="0"/>
            <a:r>
              <a:rPr lang="de-DE" dirty="0"/>
              <a:t>5</a:t>
            </a:r>
          </a:p>
        </p:txBody>
      </p:sp>
      <p:sp>
        <p:nvSpPr>
          <p:cNvPr id="25" name="Textplatzhalter 17">
            <a:extLst>
              <a:ext uri="{FF2B5EF4-FFF2-40B4-BE49-F238E27FC236}">
                <a16:creationId xmlns:a16="http://schemas.microsoft.com/office/drawing/2014/main" id="{7F021E5B-1B48-494D-965E-2DE8D7E5383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47999" y="2101820"/>
            <a:ext cx="2765630" cy="427645"/>
          </a:xfrm>
        </p:spPr>
        <p:txBody>
          <a:bodyPr lIns="72000" rIns="72000">
            <a:noAutofit/>
          </a:bodyPr>
          <a:lstStyle>
            <a:lvl1pPr marL="0" indent="0">
              <a:buNone/>
              <a:defRPr sz="1600">
                <a:solidFill>
                  <a:srgbClr val="74C15C"/>
                </a:solidFill>
              </a:defRPr>
            </a:lvl1pPr>
          </a:lstStyle>
          <a:p>
            <a:pPr marL="0" marR="0" lvl="0" indent="0" algn="l" defTabSz="622158" rtl="0" eaLnBrk="1" fontAlgn="auto" latinLnBrk="0" hangingPunct="1">
              <a:lnSpc>
                <a:spcPct val="90000"/>
              </a:lnSpc>
              <a:spcBef>
                <a:spcPts val="68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Überschrift, Arial, 16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6" name="Textplatzhalter 19">
            <a:extLst>
              <a:ext uri="{FF2B5EF4-FFF2-40B4-BE49-F238E27FC236}">
                <a16:creationId xmlns:a16="http://schemas.microsoft.com/office/drawing/2014/main" id="{1F490835-E113-495B-9C66-3070A666856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934197" y="2101088"/>
            <a:ext cx="2765283" cy="428259"/>
          </a:xfrm>
        </p:spPr>
        <p:txBody>
          <a:bodyPr lIns="72000" rIns="72000">
            <a:noAutofit/>
          </a:bodyPr>
          <a:lstStyle>
            <a:lvl1pPr marL="0" indent="0">
              <a:buNone/>
              <a:defRPr sz="1600">
                <a:solidFill>
                  <a:srgbClr val="74C15C"/>
                </a:solidFill>
              </a:defRPr>
            </a:lvl1pPr>
          </a:lstStyle>
          <a:p>
            <a:pPr marL="0" marR="0" lvl="0" indent="0" algn="l" defTabSz="622158" rtl="0" eaLnBrk="1" fontAlgn="auto" latinLnBrk="0" hangingPunct="1">
              <a:lnSpc>
                <a:spcPct val="90000"/>
              </a:lnSpc>
              <a:spcBef>
                <a:spcPts val="68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Überschrift, Arial, 16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7" name="Textplatzhalter 21">
            <a:extLst>
              <a:ext uri="{FF2B5EF4-FFF2-40B4-BE49-F238E27FC236}">
                <a16:creationId xmlns:a16="http://schemas.microsoft.com/office/drawing/2014/main" id="{847B113C-6039-4437-AD81-125717F0CBD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191171" y="2107502"/>
            <a:ext cx="2765629" cy="428259"/>
          </a:xfrm>
        </p:spPr>
        <p:txBody>
          <a:bodyPr lIns="72000" rIns="72000">
            <a:noAutofit/>
          </a:bodyPr>
          <a:lstStyle>
            <a:lvl1pPr marL="0" indent="0">
              <a:buNone/>
              <a:defRPr sz="1600">
                <a:solidFill>
                  <a:srgbClr val="74C15C"/>
                </a:solidFill>
              </a:defRPr>
            </a:lvl1pPr>
          </a:lstStyle>
          <a:p>
            <a:pPr marL="0" marR="0" lvl="0" indent="0" algn="l" defTabSz="622158" rtl="0" eaLnBrk="1" fontAlgn="auto" latinLnBrk="0" hangingPunct="1">
              <a:lnSpc>
                <a:spcPct val="90000"/>
              </a:lnSpc>
              <a:spcBef>
                <a:spcPts val="68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Überschrift, Arial, 16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8" name="Textplatzhalter 23">
            <a:extLst>
              <a:ext uri="{FF2B5EF4-FFF2-40B4-BE49-F238E27FC236}">
                <a16:creationId xmlns:a16="http://schemas.microsoft.com/office/drawing/2014/main" id="{6C45547F-E5E7-4BE0-ABD1-A9C1BEEA9F7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934197" y="4733787"/>
            <a:ext cx="2765630" cy="428259"/>
          </a:xfrm>
        </p:spPr>
        <p:txBody>
          <a:bodyPr lIns="72000" rIns="72000">
            <a:noAutofit/>
          </a:bodyPr>
          <a:lstStyle>
            <a:lvl1pPr marL="0" indent="0">
              <a:buNone/>
              <a:defRPr sz="1600">
                <a:solidFill>
                  <a:srgbClr val="74C15C"/>
                </a:solidFill>
              </a:defRPr>
            </a:lvl1pPr>
          </a:lstStyle>
          <a:p>
            <a:pPr marL="0" marR="0" lvl="0" indent="0" algn="l" defTabSz="622158" rtl="0" eaLnBrk="1" fontAlgn="auto" latinLnBrk="0" hangingPunct="1">
              <a:lnSpc>
                <a:spcPct val="90000"/>
              </a:lnSpc>
              <a:spcBef>
                <a:spcPts val="68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Überschrift, Arial, 16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9" name="Textplatzhalter 25">
            <a:extLst>
              <a:ext uri="{FF2B5EF4-FFF2-40B4-BE49-F238E27FC236}">
                <a16:creationId xmlns:a16="http://schemas.microsoft.com/office/drawing/2014/main" id="{35CE6222-5C25-4310-98CD-4EB98FDA11F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191171" y="4741163"/>
            <a:ext cx="2765629" cy="428259"/>
          </a:xfrm>
        </p:spPr>
        <p:txBody>
          <a:bodyPr lIns="72000" rIns="72000">
            <a:noAutofit/>
          </a:bodyPr>
          <a:lstStyle>
            <a:lvl1pPr marL="0" indent="0">
              <a:buNone/>
              <a:defRPr sz="1600">
                <a:solidFill>
                  <a:srgbClr val="74C15C"/>
                </a:solidFill>
              </a:defRPr>
            </a:lvl1pPr>
          </a:lstStyle>
          <a:p>
            <a:pPr lvl="0"/>
            <a:r>
              <a:rPr lang="de-DE" dirty="0"/>
              <a:t>Überschrift, Arial, 16 </a:t>
            </a:r>
            <a:r>
              <a:rPr lang="de-DE" dirty="0" err="1"/>
              <a:t>pt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862786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Mehrfeld 4 RKU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9188E75-C624-49C6-AFF4-135538641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1.1.2022, Maria Musterfrau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954E688-CE5F-427B-88FA-646BF1C1F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Das wäre ihr Titel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0443FF0-7411-43CE-8C28-ACB4EE65A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872D-3386-48E7-967E-9A01878BC083}" type="slidenum">
              <a:rPr lang="de-DE" smtClean="0"/>
              <a:t>‹Nr.›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50E4091-690A-43B8-BCA4-2B68E9A4E3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0000" y="252000"/>
            <a:ext cx="2268000" cy="706807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8BE4E6E2-7CCA-44F5-9B42-36D3653D5F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99" y="1080000"/>
            <a:ext cx="9309600" cy="900000"/>
          </a:xfrm>
        </p:spPr>
        <p:txBody>
          <a:bodyPr lIns="72000" rIns="72000" anchor="t" anchorCtr="0">
            <a:normAutofit/>
          </a:bodyPr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Überschrift 1- oder 2-zeilig</a:t>
            </a:r>
            <a:r>
              <a:rPr lang="de-DE" dirty="0">
                <a:solidFill>
                  <a:srgbClr val="000000"/>
                </a:solidFill>
              </a:rPr>
              <a:t>, Arial, 28 </a:t>
            </a:r>
            <a:r>
              <a:rPr lang="de-DE" dirty="0" err="1">
                <a:solidFill>
                  <a:srgbClr val="000000"/>
                </a:solidFill>
              </a:rPr>
              <a:t>pt</a:t>
            </a:r>
            <a:endParaRPr lang="de-DE" dirty="0"/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60EF50AC-A4E9-4B97-AA2D-E96DF43242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8000" y="1530000"/>
            <a:ext cx="9309600" cy="450000"/>
          </a:xfrm>
        </p:spPr>
        <p:txBody>
          <a:bodyPr lIns="72000" tIns="36000" rIns="72000" bIns="36000">
            <a:noAutofit/>
          </a:bodyPr>
          <a:lstStyle>
            <a:lvl1pPr marL="0" indent="0">
              <a:buNone/>
              <a:defRPr sz="2800" b="1">
                <a:solidFill>
                  <a:srgbClr val="74C1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Zweite Überschrift, Arial fett, 28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D127E00-E165-4506-9477-0AFC0A19EF5F}"/>
              </a:ext>
            </a:extLst>
          </p:cNvPr>
          <p:cNvSpPr txBox="1"/>
          <p:nvPr userDrawn="1"/>
        </p:nvSpPr>
        <p:spPr>
          <a:xfrm>
            <a:off x="648305" y="2101088"/>
            <a:ext cx="2765283" cy="4865016"/>
          </a:xfrm>
          <a:prstGeom prst="rect">
            <a:avLst/>
          </a:prstGeom>
          <a:solidFill>
            <a:srgbClr val="74C15C">
              <a:alpha val="20000"/>
            </a:srgbClr>
          </a:solidFill>
        </p:spPr>
        <p:txBody>
          <a:bodyPr wrap="square" rtlCol="0">
            <a:noAutofit/>
          </a:bodyPr>
          <a:lstStyle/>
          <a:p>
            <a:endParaRPr lang="de-DE" sz="1711" dirty="0"/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0CBD7676-990A-44B9-B806-0BF263FDF90C}"/>
              </a:ext>
            </a:extLst>
          </p:cNvPr>
          <p:cNvSpPr txBox="1">
            <a:spLocks/>
          </p:cNvSpPr>
          <p:nvPr userDrawn="1"/>
        </p:nvSpPr>
        <p:spPr>
          <a:xfrm>
            <a:off x="3934990" y="2100983"/>
            <a:ext cx="6021810" cy="2265174"/>
          </a:xfrm>
          <a:prstGeom prst="rect">
            <a:avLst/>
          </a:prstGeom>
          <a:solidFill>
            <a:srgbClr val="74C15C">
              <a:alpha val="20000"/>
            </a:srgbClr>
          </a:solidFill>
        </p:spPr>
        <p:txBody>
          <a:bodyPr vert="horz" lIns="65317" tIns="65317" rIns="65317" bIns="65317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Univers LT 45 Light" panose="02000403030000020003" pitchFamily="2" charset="0"/>
                <a:ea typeface="+mn-ea"/>
                <a:cs typeface="Arial" panose="020B0604020202020204" pitchFamily="34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452" dirty="0">
              <a:solidFill>
                <a:srgbClr val="0091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Untertitel 2">
            <a:extLst>
              <a:ext uri="{FF2B5EF4-FFF2-40B4-BE49-F238E27FC236}">
                <a16:creationId xmlns:a16="http://schemas.microsoft.com/office/drawing/2014/main" id="{5CEABF8B-E28F-4640-9214-B571E61C6B59}"/>
              </a:ext>
            </a:extLst>
          </p:cNvPr>
          <p:cNvSpPr txBox="1">
            <a:spLocks/>
          </p:cNvSpPr>
          <p:nvPr userDrawn="1"/>
        </p:nvSpPr>
        <p:spPr>
          <a:xfrm>
            <a:off x="3934990" y="4734837"/>
            <a:ext cx="6021017" cy="2265174"/>
          </a:xfrm>
          <a:prstGeom prst="rect">
            <a:avLst/>
          </a:prstGeom>
          <a:solidFill>
            <a:srgbClr val="74C15C">
              <a:alpha val="20000"/>
            </a:srgbClr>
          </a:solidFill>
        </p:spPr>
        <p:txBody>
          <a:bodyPr vert="horz" lIns="65317" tIns="65317" rIns="65317" bIns="65317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Univers LT 45 Light" panose="02000403030000020003" pitchFamily="2" charset="0"/>
                <a:ea typeface="+mn-ea"/>
                <a:cs typeface="Arial" panose="020B0604020202020204" pitchFamily="34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452" dirty="0">
              <a:solidFill>
                <a:srgbClr val="0091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Inhaltsplatzhalter 7">
            <a:extLst>
              <a:ext uri="{FF2B5EF4-FFF2-40B4-BE49-F238E27FC236}">
                <a16:creationId xmlns:a16="http://schemas.microsoft.com/office/drawing/2014/main" id="{32D3EA06-5F61-4F65-BF3D-5AAC51ECE7B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47999" y="2543143"/>
            <a:ext cx="2765630" cy="4424167"/>
          </a:xfrm>
        </p:spPr>
        <p:txBody>
          <a:bodyPr>
            <a:noAutofit/>
          </a:bodyPr>
          <a:lstStyle>
            <a:lvl1pPr marL="144000" indent="-144000">
              <a:buClr>
                <a:srgbClr val="74C15C"/>
              </a:buClr>
              <a:buFont typeface="Wingdings" panose="05000000000000000000" pitchFamily="2" charset="2"/>
              <a:buChar char="§"/>
              <a:defRPr sz="1100"/>
            </a:lvl1pPr>
            <a:lvl2pPr marL="311079" indent="0">
              <a:buNone/>
              <a:defRPr sz="1100"/>
            </a:lvl2pPr>
          </a:lstStyle>
          <a:p>
            <a:pPr lvl="0"/>
            <a:r>
              <a:rPr lang="de-DE" dirty="0"/>
              <a:t>Listenpunkt, Text, Arial 11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Listenpunkt, Text, Arial 11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6" name="Textplatzhalter 31">
            <a:extLst>
              <a:ext uri="{FF2B5EF4-FFF2-40B4-BE49-F238E27FC236}">
                <a16:creationId xmlns:a16="http://schemas.microsoft.com/office/drawing/2014/main" id="{C18B24AB-8181-46DD-96BC-D9BB88647F1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64260" y="5859947"/>
            <a:ext cx="987604" cy="1390816"/>
          </a:xfrm>
        </p:spPr>
        <p:txBody>
          <a:bodyPr>
            <a:normAutofit/>
          </a:bodyPr>
          <a:lstStyle>
            <a:lvl1pPr marL="0" indent="0">
              <a:buNone/>
              <a:defRPr sz="9979">
                <a:solidFill>
                  <a:schemeClr val="bg1"/>
                </a:solidFill>
                <a:latin typeface="Arial" panose="020B0604020202020204" pitchFamily="34" charset="0"/>
                <a:ea typeface="Univers LT 65 Bold" panose="02000803050000020003" pitchFamily="2" charset="0"/>
                <a:cs typeface="Arial" panose="020B0604020202020204" pitchFamily="34" charset="0"/>
              </a:defRPr>
            </a:lvl1pPr>
            <a:lvl2pPr marL="311079" indent="0">
              <a:buNone/>
              <a:defRPr/>
            </a:lvl2pPr>
            <a:lvl3pPr marL="622158" indent="0">
              <a:buNone/>
              <a:defRPr/>
            </a:lvl3pPr>
          </a:lstStyle>
          <a:p>
            <a:pPr lvl="0"/>
            <a:r>
              <a:rPr lang="de-DE" dirty="0"/>
              <a:t>1</a:t>
            </a:r>
          </a:p>
        </p:txBody>
      </p:sp>
      <p:sp>
        <p:nvSpPr>
          <p:cNvPr id="17" name="Inhaltsplatzhalter 9">
            <a:extLst>
              <a:ext uri="{FF2B5EF4-FFF2-40B4-BE49-F238E27FC236}">
                <a16:creationId xmlns:a16="http://schemas.microsoft.com/office/drawing/2014/main" id="{A3C3829B-6606-416E-BBB6-0B018B6D45F1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3934197" y="2552564"/>
            <a:ext cx="6021810" cy="1821393"/>
          </a:xfrm>
        </p:spPr>
        <p:txBody>
          <a:bodyPr>
            <a:noAutofit/>
          </a:bodyPr>
          <a:lstStyle>
            <a:lvl1pPr marL="144000" indent="-144000">
              <a:buClr>
                <a:srgbClr val="74C15C"/>
              </a:buClr>
              <a:buFont typeface="Wingdings" panose="05000000000000000000" pitchFamily="2" charset="2"/>
              <a:buChar char="§"/>
              <a:defRPr sz="1100"/>
            </a:lvl1pPr>
            <a:lvl2pPr marL="311079" indent="0">
              <a:buNone/>
              <a:defRPr sz="1100"/>
            </a:lvl2pPr>
          </a:lstStyle>
          <a:p>
            <a:pPr lvl="0"/>
            <a:r>
              <a:rPr lang="de-DE" dirty="0"/>
              <a:t>Listenpunkt, Text, Arial 11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Listenpunkt, Text, Arial 11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0" name="Textplatzhalter 31">
            <a:extLst>
              <a:ext uri="{FF2B5EF4-FFF2-40B4-BE49-F238E27FC236}">
                <a16:creationId xmlns:a16="http://schemas.microsoft.com/office/drawing/2014/main" id="{406CC6BA-9976-4551-B3CC-A0C64A4CB8D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38496" y="3257350"/>
            <a:ext cx="987604" cy="1390816"/>
          </a:xfrm>
        </p:spPr>
        <p:txBody>
          <a:bodyPr>
            <a:normAutofit/>
          </a:bodyPr>
          <a:lstStyle>
            <a:lvl1pPr marL="0" indent="0">
              <a:buNone/>
              <a:defRPr sz="9979">
                <a:solidFill>
                  <a:schemeClr val="bg1"/>
                </a:solidFill>
                <a:latin typeface="Arial" panose="020B0604020202020204" pitchFamily="34" charset="0"/>
                <a:ea typeface="Univers LT 65 Bold" panose="02000803050000020003" pitchFamily="2" charset="0"/>
                <a:cs typeface="Arial" panose="020B0604020202020204" pitchFamily="34" charset="0"/>
              </a:defRPr>
            </a:lvl1pPr>
            <a:lvl2pPr marL="311079" indent="0">
              <a:buNone/>
              <a:defRPr/>
            </a:lvl2pPr>
            <a:lvl3pPr marL="622158" indent="0">
              <a:buNone/>
              <a:defRPr/>
            </a:lvl3pPr>
          </a:lstStyle>
          <a:p>
            <a:pPr lvl="0"/>
            <a:r>
              <a:rPr lang="de-DE" dirty="0"/>
              <a:t>3</a:t>
            </a:r>
          </a:p>
        </p:txBody>
      </p:sp>
      <p:sp>
        <p:nvSpPr>
          <p:cNvPr id="21" name="Inhaltsplatzhalter 13">
            <a:extLst>
              <a:ext uri="{FF2B5EF4-FFF2-40B4-BE49-F238E27FC236}">
                <a16:creationId xmlns:a16="http://schemas.microsoft.com/office/drawing/2014/main" id="{9C62E54C-72EF-41EF-AFD6-2D822301FDC4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3934196" y="5187538"/>
            <a:ext cx="6021017" cy="1822757"/>
          </a:xfrm>
        </p:spPr>
        <p:txBody>
          <a:bodyPr>
            <a:noAutofit/>
          </a:bodyPr>
          <a:lstStyle>
            <a:lvl1pPr marL="144000" indent="-144000">
              <a:buClr>
                <a:srgbClr val="74C15C"/>
              </a:buClr>
              <a:buFont typeface="Wingdings" panose="05000000000000000000" pitchFamily="2" charset="2"/>
              <a:buChar char="§"/>
              <a:defRPr sz="1100"/>
            </a:lvl1pPr>
            <a:lvl2pPr marL="311079" indent="0">
              <a:buNone/>
              <a:defRPr sz="1100"/>
            </a:lvl2pPr>
          </a:lstStyle>
          <a:p>
            <a:pPr lvl="0"/>
            <a:r>
              <a:rPr lang="de-DE" dirty="0"/>
              <a:t>Listenpunkt, Text, Arial 11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Listenpunkt, Text, Arial 11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2" name="Textplatzhalter 31">
            <a:extLst>
              <a:ext uri="{FF2B5EF4-FFF2-40B4-BE49-F238E27FC236}">
                <a16:creationId xmlns:a16="http://schemas.microsoft.com/office/drawing/2014/main" id="{B2F5F87F-1B31-4E38-8086-4DAB9974E78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48021" y="5895999"/>
            <a:ext cx="987604" cy="1390816"/>
          </a:xfrm>
        </p:spPr>
        <p:txBody>
          <a:bodyPr>
            <a:normAutofit/>
          </a:bodyPr>
          <a:lstStyle>
            <a:lvl1pPr marL="0" indent="0">
              <a:buNone/>
              <a:defRPr sz="9979">
                <a:solidFill>
                  <a:schemeClr val="bg1"/>
                </a:solidFill>
                <a:latin typeface="Arial" panose="020B0604020202020204" pitchFamily="34" charset="0"/>
                <a:ea typeface="Univers LT 65 Bold" panose="02000803050000020003" pitchFamily="2" charset="0"/>
                <a:cs typeface="Arial" panose="020B0604020202020204" pitchFamily="34" charset="0"/>
              </a:defRPr>
            </a:lvl1pPr>
            <a:lvl2pPr marL="311079" indent="0">
              <a:buNone/>
              <a:defRPr/>
            </a:lvl2pPr>
            <a:lvl3pPr marL="622158" indent="0">
              <a:buNone/>
              <a:defRPr/>
            </a:lvl3pPr>
          </a:lstStyle>
          <a:p>
            <a:pPr lvl="0"/>
            <a:r>
              <a:rPr lang="de-DE" dirty="0"/>
              <a:t>2</a:t>
            </a:r>
          </a:p>
        </p:txBody>
      </p:sp>
      <p:sp>
        <p:nvSpPr>
          <p:cNvPr id="25" name="Textplatzhalter 17">
            <a:extLst>
              <a:ext uri="{FF2B5EF4-FFF2-40B4-BE49-F238E27FC236}">
                <a16:creationId xmlns:a16="http://schemas.microsoft.com/office/drawing/2014/main" id="{7F021E5B-1B48-494D-965E-2DE8D7E5383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47999" y="2101820"/>
            <a:ext cx="2765630" cy="427645"/>
          </a:xfrm>
        </p:spPr>
        <p:txBody>
          <a:bodyPr lIns="72000" rIns="72000">
            <a:noAutofit/>
          </a:bodyPr>
          <a:lstStyle>
            <a:lvl1pPr marL="0" indent="0">
              <a:buNone/>
              <a:defRPr sz="1600">
                <a:solidFill>
                  <a:srgbClr val="74C15C"/>
                </a:solidFill>
              </a:defRPr>
            </a:lvl1pPr>
          </a:lstStyle>
          <a:p>
            <a:pPr marL="0" marR="0" lvl="0" indent="0" algn="l" defTabSz="622158" rtl="0" eaLnBrk="1" fontAlgn="auto" latinLnBrk="0" hangingPunct="1">
              <a:lnSpc>
                <a:spcPct val="90000"/>
              </a:lnSpc>
              <a:spcBef>
                <a:spcPts val="68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Überschrift, Arial, 16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6" name="Textplatzhalter 19">
            <a:extLst>
              <a:ext uri="{FF2B5EF4-FFF2-40B4-BE49-F238E27FC236}">
                <a16:creationId xmlns:a16="http://schemas.microsoft.com/office/drawing/2014/main" id="{1F490835-E113-495B-9C66-3070A666856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934197" y="2101088"/>
            <a:ext cx="6021810" cy="428259"/>
          </a:xfrm>
        </p:spPr>
        <p:txBody>
          <a:bodyPr lIns="72000" rIns="72000">
            <a:noAutofit/>
          </a:bodyPr>
          <a:lstStyle>
            <a:lvl1pPr marL="0" indent="0">
              <a:buNone/>
              <a:defRPr sz="1600">
                <a:solidFill>
                  <a:srgbClr val="74C15C"/>
                </a:solidFill>
              </a:defRPr>
            </a:lvl1pPr>
          </a:lstStyle>
          <a:p>
            <a:pPr marL="0" marR="0" lvl="0" indent="0" algn="l" defTabSz="622158" rtl="0" eaLnBrk="1" fontAlgn="auto" latinLnBrk="0" hangingPunct="1">
              <a:lnSpc>
                <a:spcPct val="90000"/>
              </a:lnSpc>
              <a:spcBef>
                <a:spcPts val="68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Überschrift, Arial, 16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8" name="Textplatzhalter 23">
            <a:extLst>
              <a:ext uri="{FF2B5EF4-FFF2-40B4-BE49-F238E27FC236}">
                <a16:creationId xmlns:a16="http://schemas.microsoft.com/office/drawing/2014/main" id="{6C45547F-E5E7-4BE0-ABD1-A9C1BEEA9F7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934197" y="4733787"/>
            <a:ext cx="6021016" cy="428259"/>
          </a:xfrm>
        </p:spPr>
        <p:txBody>
          <a:bodyPr lIns="72000" rIns="72000">
            <a:noAutofit/>
          </a:bodyPr>
          <a:lstStyle>
            <a:lvl1pPr marL="0" indent="0">
              <a:buNone/>
              <a:defRPr sz="1600">
                <a:solidFill>
                  <a:srgbClr val="74C15C"/>
                </a:solidFill>
              </a:defRPr>
            </a:lvl1pPr>
          </a:lstStyle>
          <a:p>
            <a:pPr marL="0" marR="0" lvl="0" indent="0" algn="l" defTabSz="622158" rtl="0" eaLnBrk="1" fontAlgn="auto" latinLnBrk="0" hangingPunct="1">
              <a:lnSpc>
                <a:spcPct val="90000"/>
              </a:lnSpc>
              <a:spcBef>
                <a:spcPts val="68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Überschrift, Arial, 16 </a:t>
            </a:r>
            <a:r>
              <a:rPr lang="de-DE" dirty="0" err="1"/>
              <a:t>pt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94323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Aufzählung 2 RKU 1">
    <p:bg>
      <p:bgPr>
        <a:solidFill>
          <a:srgbClr val="009182">
            <a:alpha val="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9188E75-C624-49C6-AFF4-135538641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1.1.2022, Maria Musterfrau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954E688-CE5F-427B-88FA-646BF1C1F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Das wäre ihr Titel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0443FF0-7411-43CE-8C28-ACB4EE65A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872D-3386-48E7-967E-9A01878BC083}" type="slidenum">
              <a:rPr lang="de-DE" smtClean="0"/>
              <a:t>‹Nr.›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50E4091-690A-43B8-BCA4-2B68E9A4E3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0000" y="252000"/>
            <a:ext cx="2268000" cy="706807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8BE4E6E2-7CCA-44F5-9B42-36D3653D5F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99" y="1080000"/>
            <a:ext cx="9309600" cy="900000"/>
          </a:xfrm>
        </p:spPr>
        <p:txBody>
          <a:bodyPr lIns="72000" rIns="72000" anchor="t" anchorCtr="0">
            <a:normAutofit/>
          </a:bodyPr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Überschrift 1- oder 2-zeilig</a:t>
            </a:r>
            <a:r>
              <a:rPr lang="de-DE" dirty="0">
                <a:solidFill>
                  <a:srgbClr val="000000"/>
                </a:solidFill>
              </a:rPr>
              <a:t>, Arial, 28 </a:t>
            </a:r>
            <a:r>
              <a:rPr lang="de-DE" dirty="0" err="1">
                <a:solidFill>
                  <a:srgbClr val="000000"/>
                </a:solidFill>
              </a:rPr>
              <a:t>pt</a:t>
            </a:r>
            <a:endParaRPr lang="de-DE" dirty="0"/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60EF50AC-A4E9-4B97-AA2D-E96DF43242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8000" y="1530000"/>
            <a:ext cx="9309600" cy="450000"/>
          </a:xfrm>
        </p:spPr>
        <p:txBody>
          <a:bodyPr lIns="72000" tIns="36000" rIns="72000" bIns="36000">
            <a:noAutofit/>
          </a:bodyPr>
          <a:lstStyle>
            <a:lvl1pPr marL="0" indent="0">
              <a:buNone/>
              <a:defRPr sz="2800" b="1">
                <a:solidFill>
                  <a:srgbClr val="0091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Zweite Überschrift, Arial fett, 28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0" name="Inhaltsplatzhalter 8">
            <a:extLst>
              <a:ext uri="{FF2B5EF4-FFF2-40B4-BE49-F238E27FC236}">
                <a16:creationId xmlns:a16="http://schemas.microsoft.com/office/drawing/2014/main" id="{C36DBD00-AD9F-429C-9365-7E9937E0F2F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48000" y="2102400"/>
            <a:ext cx="9309600" cy="4928400"/>
          </a:xfrm>
        </p:spPr>
        <p:txBody>
          <a:bodyPr lIns="72000" rIns="72000">
            <a:noAutofit/>
          </a:bodyPr>
          <a:lstStyle>
            <a:lvl1pPr marL="155539" indent="-155539">
              <a:buClr>
                <a:srgbClr val="009182"/>
              </a:buClr>
              <a:buFont typeface="Arial" panose="020B0604020202020204" pitchFamily="34" charset="0"/>
              <a:buChar char="&gt;"/>
              <a:defRPr sz="16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5450" indent="-171450">
              <a:buClr>
                <a:srgbClr val="009182"/>
              </a:buClr>
              <a:buFont typeface="Wingdings" panose="05000000000000000000" pitchFamily="2" charset="2"/>
              <a:buChar char="§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24000" indent="-171450">
              <a:buFont typeface="Arial" panose="020B0604020202020204" pitchFamily="34" charset="0"/>
              <a:buChar char="•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040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de-DE" dirty="0"/>
              <a:t>Aufzählungen/Auflistungen, Arial, 16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Listenpunkt, Arial, 12 </a:t>
            </a:r>
            <a:r>
              <a:rPr lang="de-DE" dirty="0" err="1"/>
              <a:t>pt</a:t>
            </a:r>
            <a:endParaRPr lang="de-DE" dirty="0"/>
          </a:p>
          <a:p>
            <a:pPr lvl="3"/>
            <a:r>
              <a:rPr lang="de-DE" dirty="0"/>
              <a:t>Listenpunkt, Arial, 12 </a:t>
            </a:r>
            <a:r>
              <a:rPr lang="de-DE" dirty="0" err="1"/>
              <a:t>pt</a:t>
            </a:r>
            <a:endParaRPr lang="de-DE" dirty="0"/>
          </a:p>
          <a:p>
            <a:pPr lvl="2"/>
            <a:endParaRPr lang="de-DE" dirty="0"/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219248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Mehrfeld 5 RKU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9188E75-C624-49C6-AFF4-135538641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1.1.2022, Maria Musterfrau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954E688-CE5F-427B-88FA-646BF1C1F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Das wäre ihr Titel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0443FF0-7411-43CE-8C28-ACB4EE65A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872D-3386-48E7-967E-9A01878BC083}" type="slidenum">
              <a:rPr lang="de-DE" smtClean="0"/>
              <a:t>‹Nr.›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50E4091-690A-43B8-BCA4-2B68E9A4E3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0000" y="252000"/>
            <a:ext cx="2268000" cy="706807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8BE4E6E2-7CCA-44F5-9B42-36D3653D5F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99" y="1080000"/>
            <a:ext cx="9309600" cy="900000"/>
          </a:xfrm>
        </p:spPr>
        <p:txBody>
          <a:bodyPr lIns="72000" rIns="72000" anchor="t" anchorCtr="0">
            <a:normAutofit/>
          </a:bodyPr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Überschrift 1- oder 2-zeilig</a:t>
            </a:r>
            <a:r>
              <a:rPr lang="de-DE" dirty="0">
                <a:solidFill>
                  <a:srgbClr val="000000"/>
                </a:solidFill>
              </a:rPr>
              <a:t>, Arial, 28 </a:t>
            </a:r>
            <a:r>
              <a:rPr lang="de-DE" dirty="0" err="1">
                <a:solidFill>
                  <a:srgbClr val="000000"/>
                </a:solidFill>
              </a:rPr>
              <a:t>pt</a:t>
            </a:r>
            <a:endParaRPr lang="de-DE" dirty="0"/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60EF50AC-A4E9-4B97-AA2D-E96DF43242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8000" y="1530000"/>
            <a:ext cx="9309600" cy="450000"/>
          </a:xfrm>
        </p:spPr>
        <p:txBody>
          <a:bodyPr lIns="72000" tIns="36000" rIns="72000" bIns="36000">
            <a:noAutofit/>
          </a:bodyPr>
          <a:lstStyle>
            <a:lvl1pPr marL="0" indent="0">
              <a:buNone/>
              <a:defRPr sz="2800" b="1">
                <a:solidFill>
                  <a:srgbClr val="74C1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Zweite Überschrift, Arial fett, 28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D127E00-E165-4506-9477-0AFC0A19EF5F}"/>
              </a:ext>
            </a:extLst>
          </p:cNvPr>
          <p:cNvSpPr txBox="1"/>
          <p:nvPr userDrawn="1"/>
        </p:nvSpPr>
        <p:spPr>
          <a:xfrm>
            <a:off x="648305" y="2101088"/>
            <a:ext cx="2765283" cy="4865016"/>
          </a:xfrm>
          <a:prstGeom prst="rect">
            <a:avLst/>
          </a:prstGeom>
          <a:solidFill>
            <a:srgbClr val="74C15C">
              <a:alpha val="20000"/>
            </a:srgbClr>
          </a:solidFill>
        </p:spPr>
        <p:txBody>
          <a:bodyPr wrap="square" rtlCol="0">
            <a:noAutofit/>
          </a:bodyPr>
          <a:lstStyle/>
          <a:p>
            <a:endParaRPr lang="de-DE" sz="1711" dirty="0"/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0CBD7676-990A-44B9-B806-0BF263FDF90C}"/>
              </a:ext>
            </a:extLst>
          </p:cNvPr>
          <p:cNvSpPr txBox="1">
            <a:spLocks/>
          </p:cNvSpPr>
          <p:nvPr userDrawn="1"/>
        </p:nvSpPr>
        <p:spPr>
          <a:xfrm>
            <a:off x="3934990" y="2100983"/>
            <a:ext cx="6021810" cy="1440000"/>
          </a:xfrm>
          <a:prstGeom prst="rect">
            <a:avLst/>
          </a:prstGeom>
          <a:solidFill>
            <a:srgbClr val="74C15C">
              <a:alpha val="20000"/>
            </a:srgbClr>
          </a:solidFill>
        </p:spPr>
        <p:txBody>
          <a:bodyPr vert="horz" lIns="65317" tIns="65317" rIns="65317" bIns="65317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Univers LT 45 Light" panose="02000403030000020003" pitchFamily="2" charset="0"/>
                <a:ea typeface="+mn-ea"/>
                <a:cs typeface="Arial" panose="020B0604020202020204" pitchFamily="34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452" dirty="0">
              <a:solidFill>
                <a:srgbClr val="0091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Untertitel 2">
            <a:extLst>
              <a:ext uri="{FF2B5EF4-FFF2-40B4-BE49-F238E27FC236}">
                <a16:creationId xmlns:a16="http://schemas.microsoft.com/office/drawing/2014/main" id="{59C8B481-87C4-48E1-BF87-9311315755FC}"/>
              </a:ext>
            </a:extLst>
          </p:cNvPr>
          <p:cNvSpPr txBox="1">
            <a:spLocks/>
          </p:cNvSpPr>
          <p:nvPr userDrawn="1"/>
        </p:nvSpPr>
        <p:spPr>
          <a:xfrm>
            <a:off x="3920157" y="3849499"/>
            <a:ext cx="6021810" cy="1440000"/>
          </a:xfrm>
          <a:prstGeom prst="rect">
            <a:avLst/>
          </a:prstGeom>
          <a:solidFill>
            <a:srgbClr val="74C15C">
              <a:alpha val="20000"/>
            </a:srgbClr>
          </a:solidFill>
        </p:spPr>
        <p:txBody>
          <a:bodyPr vert="horz" lIns="65317" tIns="65317" rIns="65317" bIns="41476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Univers LT 45 Light" panose="02000403030000020003" pitchFamily="2" charset="0"/>
                <a:ea typeface="+mn-ea"/>
                <a:cs typeface="Arial" panose="020B0604020202020204" pitchFamily="34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452" dirty="0">
              <a:solidFill>
                <a:srgbClr val="0091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Untertitel 2">
            <a:extLst>
              <a:ext uri="{FF2B5EF4-FFF2-40B4-BE49-F238E27FC236}">
                <a16:creationId xmlns:a16="http://schemas.microsoft.com/office/drawing/2014/main" id="{5CEABF8B-E28F-4640-9214-B571E61C6B59}"/>
              </a:ext>
            </a:extLst>
          </p:cNvPr>
          <p:cNvSpPr txBox="1">
            <a:spLocks/>
          </p:cNvSpPr>
          <p:nvPr userDrawn="1"/>
        </p:nvSpPr>
        <p:spPr>
          <a:xfrm>
            <a:off x="3920157" y="5570295"/>
            <a:ext cx="6022800" cy="1440000"/>
          </a:xfrm>
          <a:prstGeom prst="rect">
            <a:avLst/>
          </a:prstGeom>
          <a:solidFill>
            <a:srgbClr val="74C15C">
              <a:alpha val="20000"/>
            </a:srgbClr>
          </a:solidFill>
        </p:spPr>
        <p:txBody>
          <a:bodyPr vert="horz" lIns="65317" tIns="65317" rIns="65317" bIns="65317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Univers LT 45 Light" panose="02000403030000020003" pitchFamily="2" charset="0"/>
                <a:ea typeface="+mn-ea"/>
                <a:cs typeface="Arial" panose="020B0604020202020204" pitchFamily="34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452" dirty="0">
              <a:solidFill>
                <a:srgbClr val="0091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Inhaltsplatzhalter 7">
            <a:extLst>
              <a:ext uri="{FF2B5EF4-FFF2-40B4-BE49-F238E27FC236}">
                <a16:creationId xmlns:a16="http://schemas.microsoft.com/office/drawing/2014/main" id="{32D3EA06-5F61-4F65-BF3D-5AAC51ECE7B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47999" y="2543143"/>
            <a:ext cx="2765630" cy="4424167"/>
          </a:xfrm>
        </p:spPr>
        <p:txBody>
          <a:bodyPr>
            <a:noAutofit/>
          </a:bodyPr>
          <a:lstStyle>
            <a:lvl1pPr marL="144000" indent="-144000">
              <a:buClr>
                <a:srgbClr val="74C15C"/>
              </a:buClr>
              <a:buFont typeface="Wingdings" panose="05000000000000000000" pitchFamily="2" charset="2"/>
              <a:buChar char="§"/>
              <a:defRPr sz="1100"/>
            </a:lvl1pPr>
            <a:lvl2pPr marL="311079" indent="0">
              <a:buNone/>
              <a:defRPr sz="1100"/>
            </a:lvl2pPr>
          </a:lstStyle>
          <a:p>
            <a:pPr lvl="0"/>
            <a:r>
              <a:rPr lang="de-DE" dirty="0"/>
              <a:t>Listenpunkt, Text, Arial 11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Listenpunkt, Text, Arial 11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6" name="Textplatzhalter 31">
            <a:extLst>
              <a:ext uri="{FF2B5EF4-FFF2-40B4-BE49-F238E27FC236}">
                <a16:creationId xmlns:a16="http://schemas.microsoft.com/office/drawing/2014/main" id="{C18B24AB-8181-46DD-96BC-D9BB88647F1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64260" y="5859947"/>
            <a:ext cx="987604" cy="1390816"/>
          </a:xfrm>
        </p:spPr>
        <p:txBody>
          <a:bodyPr>
            <a:normAutofit/>
          </a:bodyPr>
          <a:lstStyle>
            <a:lvl1pPr marL="0" indent="0">
              <a:buNone/>
              <a:defRPr sz="9979">
                <a:solidFill>
                  <a:schemeClr val="bg1"/>
                </a:solidFill>
                <a:latin typeface="Arial" panose="020B0604020202020204" pitchFamily="34" charset="0"/>
                <a:ea typeface="Univers LT 65 Bold" panose="02000803050000020003" pitchFamily="2" charset="0"/>
                <a:cs typeface="Arial" panose="020B0604020202020204" pitchFamily="34" charset="0"/>
              </a:defRPr>
            </a:lvl1pPr>
            <a:lvl2pPr marL="311079" indent="0">
              <a:buNone/>
              <a:defRPr/>
            </a:lvl2pPr>
            <a:lvl3pPr marL="622158" indent="0">
              <a:buNone/>
              <a:defRPr/>
            </a:lvl3pPr>
          </a:lstStyle>
          <a:p>
            <a:pPr lvl="0"/>
            <a:r>
              <a:rPr lang="de-DE" dirty="0"/>
              <a:t>1</a:t>
            </a:r>
          </a:p>
        </p:txBody>
      </p:sp>
      <p:sp>
        <p:nvSpPr>
          <p:cNvPr id="17" name="Inhaltsplatzhalter 9">
            <a:extLst>
              <a:ext uri="{FF2B5EF4-FFF2-40B4-BE49-F238E27FC236}">
                <a16:creationId xmlns:a16="http://schemas.microsoft.com/office/drawing/2014/main" id="{A3C3829B-6606-416E-BBB6-0B018B6D45F1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3934195" y="2552564"/>
            <a:ext cx="6022800" cy="988419"/>
          </a:xfrm>
        </p:spPr>
        <p:txBody>
          <a:bodyPr>
            <a:noAutofit/>
          </a:bodyPr>
          <a:lstStyle>
            <a:lvl1pPr marL="171450" indent="-171450">
              <a:buClr>
                <a:srgbClr val="74C15C"/>
              </a:buClr>
              <a:buFont typeface="Wingdings" panose="05000000000000000000" pitchFamily="2" charset="2"/>
              <a:buChar char="§"/>
              <a:defRPr sz="1100"/>
            </a:lvl1pPr>
            <a:lvl2pPr marL="311079" indent="0">
              <a:buNone/>
              <a:defRPr sz="1100"/>
            </a:lvl2pPr>
          </a:lstStyle>
          <a:p>
            <a:pPr lvl="0"/>
            <a:r>
              <a:rPr lang="de-DE" dirty="0"/>
              <a:t>Listenpunkt, Text, Arial 11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Listenpunkt, Text, Arial 11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8" name="Inhaltsplatzhalter 11">
            <a:extLst>
              <a:ext uri="{FF2B5EF4-FFF2-40B4-BE49-F238E27FC236}">
                <a16:creationId xmlns:a16="http://schemas.microsoft.com/office/drawing/2014/main" id="{E353FFDD-2290-43EB-8F1B-8541905C0BEA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3934800" y="4291897"/>
            <a:ext cx="6022800" cy="997602"/>
          </a:xfrm>
        </p:spPr>
        <p:txBody>
          <a:bodyPr>
            <a:noAutofit/>
          </a:bodyPr>
          <a:lstStyle>
            <a:lvl1pPr marL="144000" indent="-144000">
              <a:buClr>
                <a:srgbClr val="74C15C"/>
              </a:buClr>
              <a:buFont typeface="Wingdings" panose="05000000000000000000" pitchFamily="2" charset="2"/>
              <a:buChar char="§"/>
              <a:defRPr sz="1100"/>
            </a:lvl1pPr>
            <a:lvl2pPr marL="311079" indent="0">
              <a:buNone/>
              <a:defRPr sz="1100"/>
            </a:lvl2pPr>
          </a:lstStyle>
          <a:p>
            <a:pPr lvl="0"/>
            <a:r>
              <a:rPr lang="de-DE" dirty="0"/>
              <a:t>Listenpunkt, Text, Arial 11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Listenpunkt, Text, Arial 11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9" name="Textplatzhalter 31">
            <a:extLst>
              <a:ext uri="{FF2B5EF4-FFF2-40B4-BE49-F238E27FC236}">
                <a16:creationId xmlns:a16="http://schemas.microsoft.com/office/drawing/2014/main" id="{637C72F8-F71D-4112-92FC-55C74251295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219446" y="2434472"/>
            <a:ext cx="987604" cy="1390816"/>
          </a:xfrm>
        </p:spPr>
        <p:txBody>
          <a:bodyPr>
            <a:normAutofit/>
          </a:bodyPr>
          <a:lstStyle>
            <a:lvl1pPr marL="0" indent="0">
              <a:buNone/>
              <a:defRPr sz="9979">
                <a:solidFill>
                  <a:schemeClr val="bg1"/>
                </a:solidFill>
                <a:latin typeface="Arial" panose="020B0604020202020204" pitchFamily="34" charset="0"/>
                <a:ea typeface="Univers LT 65 Bold" panose="02000803050000020003" pitchFamily="2" charset="0"/>
                <a:cs typeface="Arial" panose="020B0604020202020204" pitchFamily="34" charset="0"/>
              </a:defRPr>
            </a:lvl1pPr>
            <a:lvl2pPr marL="311079" indent="0">
              <a:buNone/>
              <a:defRPr/>
            </a:lvl2pPr>
            <a:lvl3pPr marL="622158" indent="0">
              <a:buNone/>
              <a:defRPr/>
            </a:lvl3pPr>
          </a:lstStyle>
          <a:p>
            <a:pPr lvl="0"/>
            <a:r>
              <a:rPr lang="de-DE" dirty="0"/>
              <a:t>4</a:t>
            </a:r>
          </a:p>
        </p:txBody>
      </p:sp>
      <p:sp>
        <p:nvSpPr>
          <p:cNvPr id="20" name="Textplatzhalter 31">
            <a:extLst>
              <a:ext uri="{FF2B5EF4-FFF2-40B4-BE49-F238E27FC236}">
                <a16:creationId xmlns:a16="http://schemas.microsoft.com/office/drawing/2014/main" id="{406CC6BA-9976-4551-B3CC-A0C64A4CB8D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19446" y="4162879"/>
            <a:ext cx="987604" cy="1390816"/>
          </a:xfrm>
        </p:spPr>
        <p:txBody>
          <a:bodyPr>
            <a:normAutofit/>
          </a:bodyPr>
          <a:lstStyle>
            <a:lvl1pPr marL="0" indent="0">
              <a:buNone/>
              <a:defRPr sz="9979">
                <a:solidFill>
                  <a:schemeClr val="bg1"/>
                </a:solidFill>
                <a:latin typeface="Arial" panose="020B0604020202020204" pitchFamily="34" charset="0"/>
                <a:ea typeface="Univers LT 65 Bold" panose="02000803050000020003" pitchFamily="2" charset="0"/>
                <a:cs typeface="Arial" panose="020B0604020202020204" pitchFamily="34" charset="0"/>
              </a:defRPr>
            </a:lvl1pPr>
            <a:lvl2pPr marL="311079" indent="0">
              <a:buNone/>
              <a:defRPr/>
            </a:lvl2pPr>
            <a:lvl3pPr marL="622158" indent="0">
              <a:buNone/>
              <a:defRPr/>
            </a:lvl3pPr>
          </a:lstStyle>
          <a:p>
            <a:pPr lvl="0"/>
            <a:r>
              <a:rPr lang="de-DE" dirty="0"/>
              <a:t>3</a:t>
            </a:r>
          </a:p>
        </p:txBody>
      </p:sp>
      <p:sp>
        <p:nvSpPr>
          <p:cNvPr id="21" name="Inhaltsplatzhalter 13">
            <a:extLst>
              <a:ext uri="{FF2B5EF4-FFF2-40B4-BE49-F238E27FC236}">
                <a16:creationId xmlns:a16="http://schemas.microsoft.com/office/drawing/2014/main" id="{9C62E54C-72EF-41EF-AFD6-2D822301FDC4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3920400" y="6008053"/>
            <a:ext cx="6022800" cy="1002242"/>
          </a:xfrm>
        </p:spPr>
        <p:txBody>
          <a:bodyPr>
            <a:noAutofit/>
          </a:bodyPr>
          <a:lstStyle>
            <a:lvl1pPr marL="144000" indent="-144000">
              <a:buClr>
                <a:srgbClr val="74C15C"/>
              </a:buClr>
              <a:buFont typeface="Wingdings" panose="05000000000000000000" pitchFamily="2" charset="2"/>
              <a:buChar char="§"/>
              <a:defRPr sz="1100"/>
            </a:lvl1pPr>
            <a:lvl2pPr marL="311079" indent="0">
              <a:buNone/>
              <a:defRPr sz="1100"/>
            </a:lvl2pPr>
          </a:lstStyle>
          <a:p>
            <a:pPr lvl="0"/>
            <a:r>
              <a:rPr lang="de-DE" dirty="0"/>
              <a:t>Listenpunkt, Text, Arial 11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Listenpunkt, Text, Arial 11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2" name="Textplatzhalter 31">
            <a:extLst>
              <a:ext uri="{FF2B5EF4-FFF2-40B4-BE49-F238E27FC236}">
                <a16:creationId xmlns:a16="http://schemas.microsoft.com/office/drawing/2014/main" id="{B2F5F87F-1B31-4E38-8086-4DAB9974E78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27275" y="5895752"/>
            <a:ext cx="987604" cy="1390816"/>
          </a:xfrm>
        </p:spPr>
        <p:txBody>
          <a:bodyPr>
            <a:normAutofit/>
          </a:bodyPr>
          <a:lstStyle>
            <a:lvl1pPr marL="0" indent="0">
              <a:buNone/>
              <a:defRPr sz="9979">
                <a:solidFill>
                  <a:schemeClr val="bg1"/>
                </a:solidFill>
                <a:latin typeface="Arial" panose="020B0604020202020204" pitchFamily="34" charset="0"/>
                <a:ea typeface="Univers LT 65 Bold" panose="02000803050000020003" pitchFamily="2" charset="0"/>
                <a:cs typeface="Arial" panose="020B0604020202020204" pitchFamily="34" charset="0"/>
              </a:defRPr>
            </a:lvl1pPr>
            <a:lvl2pPr marL="311079" indent="0">
              <a:buNone/>
              <a:defRPr/>
            </a:lvl2pPr>
            <a:lvl3pPr marL="622158" indent="0">
              <a:buNone/>
              <a:defRPr/>
            </a:lvl3pPr>
          </a:lstStyle>
          <a:p>
            <a:pPr lvl="0"/>
            <a:r>
              <a:rPr lang="de-DE" dirty="0"/>
              <a:t>2</a:t>
            </a:r>
          </a:p>
        </p:txBody>
      </p:sp>
      <p:sp>
        <p:nvSpPr>
          <p:cNvPr id="25" name="Textplatzhalter 17">
            <a:extLst>
              <a:ext uri="{FF2B5EF4-FFF2-40B4-BE49-F238E27FC236}">
                <a16:creationId xmlns:a16="http://schemas.microsoft.com/office/drawing/2014/main" id="{7F021E5B-1B48-494D-965E-2DE8D7E5383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47999" y="2101820"/>
            <a:ext cx="2765630" cy="427645"/>
          </a:xfrm>
        </p:spPr>
        <p:txBody>
          <a:bodyPr lIns="72000" rIns="72000">
            <a:noAutofit/>
          </a:bodyPr>
          <a:lstStyle>
            <a:lvl1pPr marL="0" indent="0">
              <a:buNone/>
              <a:defRPr sz="1600">
                <a:solidFill>
                  <a:srgbClr val="74C15C"/>
                </a:solidFill>
              </a:defRPr>
            </a:lvl1pPr>
          </a:lstStyle>
          <a:p>
            <a:pPr marL="0" marR="0" lvl="0" indent="0" algn="l" defTabSz="622158" rtl="0" eaLnBrk="1" fontAlgn="auto" latinLnBrk="0" hangingPunct="1">
              <a:lnSpc>
                <a:spcPct val="90000"/>
              </a:lnSpc>
              <a:spcBef>
                <a:spcPts val="68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Überschrift, Arial, 16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6" name="Textplatzhalter 19">
            <a:extLst>
              <a:ext uri="{FF2B5EF4-FFF2-40B4-BE49-F238E27FC236}">
                <a16:creationId xmlns:a16="http://schemas.microsoft.com/office/drawing/2014/main" id="{1F490835-E113-495B-9C66-3070A666856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934197" y="2101088"/>
            <a:ext cx="6022800" cy="428259"/>
          </a:xfrm>
        </p:spPr>
        <p:txBody>
          <a:bodyPr lIns="72000" rIns="72000">
            <a:noAutofit/>
          </a:bodyPr>
          <a:lstStyle>
            <a:lvl1pPr marL="0" indent="0">
              <a:buNone/>
              <a:defRPr sz="1600">
                <a:solidFill>
                  <a:srgbClr val="74C15C"/>
                </a:solidFill>
              </a:defRPr>
            </a:lvl1pPr>
          </a:lstStyle>
          <a:p>
            <a:pPr marL="0" marR="0" lvl="0" indent="0" algn="l" defTabSz="622158" rtl="0" eaLnBrk="1" fontAlgn="auto" latinLnBrk="0" hangingPunct="1">
              <a:lnSpc>
                <a:spcPct val="90000"/>
              </a:lnSpc>
              <a:spcBef>
                <a:spcPts val="68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Überschrift, Arial, 16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7" name="Textplatzhalter 21">
            <a:extLst>
              <a:ext uri="{FF2B5EF4-FFF2-40B4-BE49-F238E27FC236}">
                <a16:creationId xmlns:a16="http://schemas.microsoft.com/office/drawing/2014/main" id="{847B113C-6039-4437-AD81-125717F0CBD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934800" y="3863638"/>
            <a:ext cx="6021810" cy="428259"/>
          </a:xfrm>
        </p:spPr>
        <p:txBody>
          <a:bodyPr lIns="72000" rIns="72000">
            <a:noAutofit/>
          </a:bodyPr>
          <a:lstStyle>
            <a:lvl1pPr marL="0" indent="0">
              <a:buNone/>
              <a:defRPr sz="1600">
                <a:solidFill>
                  <a:srgbClr val="74C15C"/>
                </a:solidFill>
              </a:defRPr>
            </a:lvl1pPr>
          </a:lstStyle>
          <a:p>
            <a:pPr marL="0" marR="0" lvl="0" indent="0" algn="l" defTabSz="622158" rtl="0" eaLnBrk="1" fontAlgn="auto" latinLnBrk="0" hangingPunct="1">
              <a:lnSpc>
                <a:spcPct val="90000"/>
              </a:lnSpc>
              <a:spcBef>
                <a:spcPts val="68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Überschrift, Arial, 16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8" name="Textplatzhalter 23">
            <a:extLst>
              <a:ext uri="{FF2B5EF4-FFF2-40B4-BE49-F238E27FC236}">
                <a16:creationId xmlns:a16="http://schemas.microsoft.com/office/drawing/2014/main" id="{6C45547F-E5E7-4BE0-ABD1-A9C1BEEA9F7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920400" y="5579794"/>
            <a:ext cx="6022800" cy="428259"/>
          </a:xfrm>
        </p:spPr>
        <p:txBody>
          <a:bodyPr lIns="72000" rIns="72000">
            <a:noAutofit/>
          </a:bodyPr>
          <a:lstStyle>
            <a:lvl1pPr marL="0" indent="0">
              <a:buNone/>
              <a:defRPr sz="1600">
                <a:solidFill>
                  <a:srgbClr val="74C15C"/>
                </a:solidFill>
              </a:defRPr>
            </a:lvl1pPr>
          </a:lstStyle>
          <a:p>
            <a:pPr marL="0" marR="0" lvl="0" indent="0" algn="l" defTabSz="622158" rtl="0" eaLnBrk="1" fontAlgn="auto" latinLnBrk="0" hangingPunct="1">
              <a:lnSpc>
                <a:spcPct val="90000"/>
              </a:lnSpc>
              <a:spcBef>
                <a:spcPts val="68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Überschrift, Arial, 16 </a:t>
            </a:r>
            <a:r>
              <a:rPr lang="de-DE" dirty="0" err="1"/>
              <a:t>pt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303585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Schlusswort 1 RKU 3">
    <p:bg>
      <p:bgPr>
        <a:solidFill>
          <a:srgbClr val="74C1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9">
            <a:extLst>
              <a:ext uri="{FF2B5EF4-FFF2-40B4-BE49-F238E27FC236}">
                <a16:creationId xmlns:a16="http://schemas.microsoft.com/office/drawing/2014/main" id="{0F0D862B-4D50-47F9-8334-C6BC4971AC6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5345907" cy="7559675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06D33661-6E6C-4443-AF45-CBCDA5C341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64000" y="3718800"/>
            <a:ext cx="5040000" cy="3600000"/>
          </a:xfrm>
        </p:spPr>
        <p:txBody>
          <a:bodyPr lIns="288000" tIns="72000" rIns="72000" bIns="72000">
            <a:noAutofit/>
          </a:bodyPr>
          <a:lstStyle>
            <a:lvl1pPr marL="0" indent="0">
              <a:buNone/>
              <a:defRPr sz="3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de-DE" dirty="0"/>
              <a:t>Schlusswort,</a:t>
            </a:r>
            <a:br>
              <a:rPr lang="de-DE" dirty="0"/>
            </a:br>
            <a:r>
              <a:rPr lang="de-DE" dirty="0"/>
              <a:t>Arial, 34 </a:t>
            </a:r>
            <a:r>
              <a:rPr lang="de-DE" dirty="0" err="1"/>
              <a:t>pt</a:t>
            </a:r>
            <a:r>
              <a:rPr lang="de-DE" dirty="0"/>
              <a:t>, weiß</a:t>
            </a:r>
          </a:p>
        </p:txBody>
      </p:sp>
    </p:spTree>
    <p:extLst>
      <p:ext uri="{BB962C8B-B14F-4D97-AF65-F5344CB8AC3E}">
        <p14:creationId xmlns:p14="http://schemas.microsoft.com/office/powerpoint/2010/main" val="12020598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Schlusswort 2 RKU 3">
    <p:bg>
      <p:bgPr>
        <a:solidFill>
          <a:srgbClr val="74C1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9">
            <a:extLst>
              <a:ext uri="{FF2B5EF4-FFF2-40B4-BE49-F238E27FC236}">
                <a16:creationId xmlns:a16="http://schemas.microsoft.com/office/drawing/2014/main" id="{0F0D862B-4D50-47F9-8334-C6BC4971AC6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5345907" cy="7559675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06D33661-6E6C-4443-AF45-CBCDA5C341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64000" y="3718800"/>
            <a:ext cx="5040000" cy="3600000"/>
          </a:xfrm>
        </p:spPr>
        <p:txBody>
          <a:bodyPr lIns="288000" tIns="72000" rIns="72000" bIns="72000">
            <a:noAutofit/>
          </a:bodyPr>
          <a:lstStyle>
            <a:lvl1pPr marL="0" indent="0">
              <a:buNone/>
              <a:defRPr sz="34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Schlusswort,</a:t>
            </a:r>
            <a:br>
              <a:rPr lang="de-DE" dirty="0"/>
            </a:br>
            <a:r>
              <a:rPr lang="de-DE" dirty="0"/>
              <a:t>Arial, 34 </a:t>
            </a:r>
            <a:r>
              <a:rPr lang="de-DE" dirty="0" err="1"/>
              <a:t>pt</a:t>
            </a:r>
            <a:r>
              <a:rPr lang="de-DE" dirty="0"/>
              <a:t>, schwarz</a:t>
            </a:r>
          </a:p>
        </p:txBody>
      </p:sp>
    </p:spTree>
    <p:extLst>
      <p:ext uri="{BB962C8B-B14F-4D97-AF65-F5344CB8AC3E}">
        <p14:creationId xmlns:p14="http://schemas.microsoft.com/office/powerpoint/2010/main" val="42711504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leitungsfolie RKU 2">
    <p:bg>
      <p:bgPr>
        <a:solidFill>
          <a:srgbClr val="3B6D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447D1FB6-9477-4B37-BC65-8BA8C3004B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0000" y="252000"/>
            <a:ext cx="2268000" cy="70680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A0E8507-3A28-44EB-BBFE-365B2E6AD5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4000" y="1872000"/>
            <a:ext cx="5040000" cy="2507457"/>
          </a:xfrm>
        </p:spPr>
        <p:txBody>
          <a:bodyPr lIns="288000" tIns="72000" bIns="72000" anchor="b">
            <a:normAutofit/>
          </a:bodyPr>
          <a:lstStyle>
            <a:lvl1pPr>
              <a:defRPr sz="4300" b="1">
                <a:solidFill>
                  <a:srgbClr val="FDEF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Titel,</a:t>
            </a:r>
            <a:br>
              <a:rPr lang="de-DE" dirty="0"/>
            </a:br>
            <a:r>
              <a:rPr lang="de-DE" dirty="0"/>
              <a:t>Arial fett, 43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F8000A4-E0FB-483F-A664-E14CE31BA0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-1"/>
            <a:ext cx="5346000" cy="7559675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F30FF79-A4BE-460B-99C9-EBEE5552A49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364000" y="6120000"/>
            <a:ext cx="5040000" cy="1080000"/>
          </a:xfrm>
        </p:spPr>
        <p:txBody>
          <a:bodyPr lIns="288000" tIns="72000" bIns="72000">
            <a:normAutofit/>
          </a:bodyPr>
          <a:lstStyle>
            <a:lvl1pPr marL="0" indent="0">
              <a:buNone/>
              <a:defRPr sz="2100" b="1">
                <a:solidFill>
                  <a:srgbClr val="FDEF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Referent*in</a:t>
            </a:r>
            <a:br>
              <a:rPr lang="de-DE" dirty="0"/>
            </a:br>
            <a:r>
              <a:rPr lang="de-DE" dirty="0"/>
              <a:t>Arial fett, 21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ED065E56-C192-4730-BD9C-D85D118A0499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5364000" y="4392000"/>
            <a:ext cx="5040000" cy="1620000"/>
          </a:xfrm>
        </p:spPr>
        <p:txBody>
          <a:bodyPr lIns="288000" tIns="72000" bIns="72000">
            <a:normAutofit/>
          </a:bodyPr>
          <a:lstStyle>
            <a:lvl1pPr marL="0" indent="0">
              <a:buNone/>
              <a:defRPr sz="2300">
                <a:solidFill>
                  <a:srgbClr val="FDEF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Zwischenüberschrift</a:t>
            </a:r>
            <a:br>
              <a:rPr lang="de-DE" dirty="0"/>
            </a:br>
            <a:r>
              <a:rPr lang="de-DE" dirty="0"/>
              <a:t>Arial, 23 </a:t>
            </a:r>
            <a:r>
              <a:rPr lang="de-DE" dirty="0" err="1"/>
              <a:t>pt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931337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leitungsfolie RKU 2">
    <p:bg>
      <p:bgPr>
        <a:solidFill>
          <a:srgbClr val="3B6D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7B0B3A01-81D5-4456-8EE0-31F18A4EBC2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5345907" cy="7559675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A15467-5706-4D61-A661-89C7993573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64000" y="1872000"/>
            <a:ext cx="5040000" cy="2509200"/>
          </a:xfrm>
        </p:spPr>
        <p:txBody>
          <a:bodyPr lIns="288000" tIns="72000" rIns="72000" bIns="72000" anchor="b" anchorCtr="0">
            <a:noAutofit/>
          </a:bodyPr>
          <a:lstStyle>
            <a:lvl1pPr marL="0" indent="0">
              <a:buNone/>
              <a:defRPr sz="3400" b="1">
                <a:solidFill>
                  <a:srgbClr val="FDEF1A"/>
                </a:solidFill>
              </a:defRPr>
            </a:lvl1pPr>
          </a:lstStyle>
          <a:p>
            <a:pPr lvl="0"/>
            <a:r>
              <a:rPr lang="de-DE" dirty="0"/>
              <a:t>Titel</a:t>
            </a:r>
            <a:br>
              <a:rPr lang="de-DE" dirty="0"/>
            </a:br>
            <a:r>
              <a:rPr lang="de-DE" dirty="0"/>
              <a:t>Arial fett, 34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EAA4894-F657-437E-B097-34EE5B9A74E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64000" y="6120000"/>
            <a:ext cx="5040000" cy="1080000"/>
          </a:xfrm>
        </p:spPr>
        <p:txBody>
          <a:bodyPr lIns="288000" tIns="72000" rIns="72000" bIns="72000">
            <a:noAutofit/>
          </a:bodyPr>
          <a:lstStyle>
            <a:lvl1pPr marL="0" indent="0">
              <a:buNone/>
              <a:defRPr sz="2100" b="1">
                <a:solidFill>
                  <a:srgbClr val="FDEF1A"/>
                </a:solidFill>
              </a:defRPr>
            </a:lvl1pPr>
          </a:lstStyle>
          <a:p>
            <a:pPr lvl="0"/>
            <a:r>
              <a:rPr lang="de-DE" dirty="0"/>
              <a:t>Referent*in</a:t>
            </a:r>
            <a:br>
              <a:rPr lang="de-DE" dirty="0"/>
            </a:br>
            <a:r>
              <a:rPr lang="de-DE" dirty="0"/>
              <a:t>Arial fett, 21 </a:t>
            </a:r>
            <a:r>
              <a:rPr lang="de-DE" dirty="0" err="1"/>
              <a:t>pt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FD6E005-1280-45EA-8FC8-EF8A3AED34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0000" y="252000"/>
            <a:ext cx="2268000" cy="70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8679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folie RKU 4">
    <p:bg>
      <p:bgPr>
        <a:solidFill>
          <a:srgbClr val="3B6D41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447D1FB6-9477-4B37-BC65-8BA8C3004B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0000" y="252000"/>
            <a:ext cx="2268000" cy="70680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A0E8507-3A28-44EB-BBFE-365B2E6AD5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4000" y="1872000"/>
            <a:ext cx="5040000" cy="2507457"/>
          </a:xfrm>
        </p:spPr>
        <p:txBody>
          <a:bodyPr lIns="288000" tIns="72000" bIns="72000" anchor="b">
            <a:normAutofit/>
          </a:bodyPr>
          <a:lstStyle>
            <a:lvl1pPr>
              <a:defRPr sz="3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Kapitel 1</a:t>
            </a:r>
            <a:br>
              <a:rPr lang="de-DE" dirty="0"/>
            </a:br>
            <a:r>
              <a:rPr lang="de-DE" dirty="0"/>
              <a:t>Arial, 34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F8000A4-E0FB-483F-A664-E14CE31BA0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-1"/>
            <a:ext cx="5346000" cy="7559675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0076301-6029-45ED-A41E-7C9C4D978F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0000" y="252000"/>
            <a:ext cx="2268000" cy="70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323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Aufzählung 1 RKU 2"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9188E75-C624-49C6-AFF4-135538641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1.1.2022, Maria Musterfrau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954E688-CE5F-427B-88FA-646BF1C1F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Das wäre ihr Titel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0443FF0-7411-43CE-8C28-ACB4EE65A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45D872D-3386-48E7-967E-9A01878BC083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50E4091-690A-43B8-BCA4-2B68E9A4E3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0000" y="252000"/>
            <a:ext cx="2268000" cy="706807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8BE4E6E2-7CCA-44F5-9B42-36D3653D5F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99" y="1080000"/>
            <a:ext cx="9309600" cy="900000"/>
          </a:xfrm>
        </p:spPr>
        <p:txBody>
          <a:bodyPr lIns="72000" rIns="72000" anchor="t" anchorCtr="0">
            <a:normAutofit/>
          </a:bodyPr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Überschrift 1- oder 2-zeilig</a:t>
            </a:r>
            <a:r>
              <a:rPr lang="de-DE" dirty="0">
                <a:solidFill>
                  <a:srgbClr val="000000"/>
                </a:solidFill>
              </a:rPr>
              <a:t>, Arial, 28 </a:t>
            </a:r>
            <a:r>
              <a:rPr lang="de-DE" dirty="0" err="1">
                <a:solidFill>
                  <a:srgbClr val="000000"/>
                </a:solidFill>
              </a:rPr>
              <a:t>pt</a:t>
            </a:r>
            <a:endParaRPr lang="de-DE" dirty="0"/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60EF50AC-A4E9-4B97-AA2D-E96DF43242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8000" y="1530000"/>
            <a:ext cx="9309600" cy="450000"/>
          </a:xfrm>
        </p:spPr>
        <p:txBody>
          <a:bodyPr lIns="72000" tIns="36000" rIns="72000" bIns="36000">
            <a:noAutofit/>
          </a:bodyPr>
          <a:lstStyle>
            <a:lvl1pPr marL="0" indent="0">
              <a:buNone/>
              <a:defRPr sz="2800" b="1">
                <a:solidFill>
                  <a:srgbClr val="3B6D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Zweite Überschrift, Arial fett, 28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0" name="Inhaltsplatzhalter 8">
            <a:extLst>
              <a:ext uri="{FF2B5EF4-FFF2-40B4-BE49-F238E27FC236}">
                <a16:creationId xmlns:a16="http://schemas.microsoft.com/office/drawing/2014/main" id="{C36DBD00-AD9F-429C-9365-7E9937E0F2F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48000" y="2102400"/>
            <a:ext cx="9309600" cy="4928400"/>
          </a:xfrm>
        </p:spPr>
        <p:txBody>
          <a:bodyPr lIns="72000" rIns="72000">
            <a:noAutofit/>
          </a:bodyPr>
          <a:lstStyle>
            <a:lvl1pPr marL="155539" indent="-155539">
              <a:buClr>
                <a:srgbClr val="3B6D41"/>
              </a:buClr>
              <a:buFont typeface="Arial" panose="020B0604020202020204" pitchFamily="34" charset="0"/>
              <a:buChar char="&gt;"/>
              <a:defRPr sz="16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8000" indent="-144000">
              <a:buClr>
                <a:srgbClr val="3B6D41"/>
              </a:buClr>
              <a:buFont typeface="Wingdings" panose="05000000000000000000" pitchFamily="2" charset="2"/>
              <a:buChar char="§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24000" indent="-171450">
              <a:buFont typeface="Arial" panose="020B0604020202020204" pitchFamily="34" charset="0"/>
              <a:buChar char="•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320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de-DE" dirty="0"/>
              <a:t>Aufzählungen/Auflistungen, Arial, 16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Listenpunkt, Arial, 12 </a:t>
            </a:r>
            <a:r>
              <a:rPr lang="de-DE" dirty="0" err="1"/>
              <a:t>pt</a:t>
            </a:r>
            <a:endParaRPr lang="de-DE" dirty="0"/>
          </a:p>
          <a:p>
            <a:pPr lvl="3"/>
            <a:r>
              <a:rPr lang="de-DE" dirty="0"/>
              <a:t>Listenpunkt, Arial, 12 </a:t>
            </a:r>
            <a:r>
              <a:rPr lang="de-DE" dirty="0" err="1"/>
              <a:t>pt</a:t>
            </a:r>
            <a:endParaRPr lang="de-DE" dirty="0"/>
          </a:p>
          <a:p>
            <a:pPr lvl="2"/>
            <a:endParaRPr lang="de-DE" dirty="0"/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252014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Aufzählung 2 RKU 2">
    <p:bg>
      <p:bgPr>
        <a:solidFill>
          <a:srgbClr val="3B6D41">
            <a:alpha val="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9188E75-C624-49C6-AFF4-135538641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1.1.2022, Maria Musterfrau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954E688-CE5F-427B-88FA-646BF1C1F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Das wäre ihr Titel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0443FF0-7411-43CE-8C28-ACB4EE65A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45D872D-3386-48E7-967E-9A01878BC083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50E4091-690A-43B8-BCA4-2B68E9A4E3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0000" y="252000"/>
            <a:ext cx="2268000" cy="706807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8BE4E6E2-7CCA-44F5-9B42-36D3653D5F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99" y="1080000"/>
            <a:ext cx="9309600" cy="900000"/>
          </a:xfrm>
        </p:spPr>
        <p:txBody>
          <a:bodyPr lIns="72000" rIns="72000" anchor="t" anchorCtr="0">
            <a:normAutofit/>
          </a:bodyPr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Überschrift 1- oder 2-zeilig</a:t>
            </a:r>
            <a:r>
              <a:rPr lang="de-DE" dirty="0">
                <a:solidFill>
                  <a:srgbClr val="000000"/>
                </a:solidFill>
              </a:rPr>
              <a:t>, Arial, 28 </a:t>
            </a:r>
            <a:r>
              <a:rPr lang="de-DE" dirty="0" err="1">
                <a:solidFill>
                  <a:srgbClr val="000000"/>
                </a:solidFill>
              </a:rPr>
              <a:t>pt</a:t>
            </a:r>
            <a:endParaRPr lang="de-DE" dirty="0"/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60EF50AC-A4E9-4B97-AA2D-E96DF43242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8000" y="1530000"/>
            <a:ext cx="9309600" cy="450000"/>
          </a:xfrm>
        </p:spPr>
        <p:txBody>
          <a:bodyPr lIns="72000" tIns="36000" rIns="72000" bIns="36000">
            <a:noAutofit/>
          </a:bodyPr>
          <a:lstStyle>
            <a:lvl1pPr marL="0" indent="0">
              <a:buNone/>
              <a:defRPr sz="2800" b="1">
                <a:solidFill>
                  <a:srgbClr val="3B6D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Zweite Überschrift, Arial fett, 28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0" name="Inhaltsplatzhalter 8">
            <a:extLst>
              <a:ext uri="{FF2B5EF4-FFF2-40B4-BE49-F238E27FC236}">
                <a16:creationId xmlns:a16="http://schemas.microsoft.com/office/drawing/2014/main" id="{C36DBD00-AD9F-429C-9365-7E9937E0F2F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48000" y="2102400"/>
            <a:ext cx="9309600" cy="4928400"/>
          </a:xfrm>
        </p:spPr>
        <p:txBody>
          <a:bodyPr lIns="72000" rIns="72000">
            <a:noAutofit/>
          </a:bodyPr>
          <a:lstStyle>
            <a:lvl1pPr marL="155539" indent="-155539">
              <a:buClr>
                <a:srgbClr val="3B6D41"/>
              </a:buClr>
              <a:buFont typeface="Arial" panose="020B0604020202020204" pitchFamily="34" charset="0"/>
              <a:buChar char="&gt;"/>
              <a:defRPr sz="16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8000" indent="-144000">
              <a:buClr>
                <a:srgbClr val="3B6D41"/>
              </a:buClr>
              <a:buFont typeface="Wingdings" panose="05000000000000000000" pitchFamily="2" charset="2"/>
              <a:buChar char="§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24000" indent="-171450">
              <a:buFont typeface="Arial" panose="020B0604020202020204" pitchFamily="34" charset="0"/>
              <a:buChar char="•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320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de-DE" dirty="0"/>
              <a:t>Aufzählungen/Auflistungen, Arial, 16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Listenpunkt, Arial, 12 </a:t>
            </a:r>
            <a:r>
              <a:rPr lang="de-DE" dirty="0" err="1"/>
              <a:t>pt</a:t>
            </a:r>
            <a:endParaRPr lang="de-DE" dirty="0"/>
          </a:p>
          <a:p>
            <a:pPr lvl="3"/>
            <a:r>
              <a:rPr lang="de-DE" dirty="0"/>
              <a:t>Listenpunkt, Arial, 12 </a:t>
            </a:r>
            <a:r>
              <a:rPr lang="de-DE" dirty="0" err="1"/>
              <a:t>pt</a:t>
            </a:r>
            <a:endParaRPr lang="de-DE" dirty="0"/>
          </a:p>
          <a:p>
            <a:pPr lvl="2"/>
            <a:endParaRPr lang="de-DE" dirty="0"/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911334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Text 1 RKU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C579CA-D6E6-4264-AA10-D45DCE0C6A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1080000"/>
            <a:ext cx="9308800" cy="900000"/>
          </a:xfrm>
        </p:spPr>
        <p:txBody>
          <a:bodyPr lIns="72000" rIns="72000" anchor="t" anchorCtr="0">
            <a:normAutofit/>
          </a:bodyPr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Überschrift 1- oder 2-zeilig</a:t>
            </a:r>
            <a:r>
              <a:rPr lang="de-DE" dirty="0">
                <a:solidFill>
                  <a:srgbClr val="000000"/>
                </a:solidFill>
              </a:rPr>
              <a:t>, Arial, 28 </a:t>
            </a:r>
            <a:r>
              <a:rPr lang="de-DE" dirty="0" err="1">
                <a:solidFill>
                  <a:srgbClr val="000000"/>
                </a:solidFill>
              </a:rPr>
              <a:t>pt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DE33E87-6327-479F-BAB1-912E09E64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1.1.2022, Maria Musterfrau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2F28253-CF5F-4D4B-8008-96A39EAF9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Das wäre ihr Titel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E404098-04BE-4CCF-9B4A-0CC45F6CB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45D872D-3386-48E7-967E-9A01878BC083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87093BE-5992-4897-8B3D-C7E9A68DB4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0000" y="252000"/>
            <a:ext cx="2268000" cy="706807"/>
          </a:xfrm>
          <a:prstGeom prst="rect">
            <a:avLst/>
          </a:prstGeom>
        </p:spPr>
      </p:pic>
      <p:sp>
        <p:nvSpPr>
          <p:cNvPr id="9" name="Textplatzhalter 4">
            <a:extLst>
              <a:ext uri="{FF2B5EF4-FFF2-40B4-BE49-F238E27FC236}">
                <a16:creationId xmlns:a16="http://schemas.microsoft.com/office/drawing/2014/main" id="{59497CDD-7490-4075-ADB2-92369945D23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8000" y="1530000"/>
            <a:ext cx="9308800" cy="450000"/>
          </a:xfrm>
        </p:spPr>
        <p:txBody>
          <a:bodyPr lIns="72000" tIns="36000" rIns="72000" bIns="36000">
            <a:noAutofit/>
          </a:bodyPr>
          <a:lstStyle>
            <a:lvl1pPr marL="0" indent="0">
              <a:buNone/>
              <a:defRPr sz="2800" b="1">
                <a:solidFill>
                  <a:srgbClr val="3B6D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Zweite Überschrift, Arial fett, 28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3" name="Inhaltsplatzhalter 8">
            <a:extLst>
              <a:ext uri="{FF2B5EF4-FFF2-40B4-BE49-F238E27FC236}">
                <a16:creationId xmlns:a16="http://schemas.microsoft.com/office/drawing/2014/main" id="{8A6EA3A1-587C-4A17-8788-99C48576462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48000" y="2101193"/>
            <a:ext cx="9308800" cy="4928257"/>
          </a:xfrm>
        </p:spPr>
        <p:txBody>
          <a:bodyPr lIns="72000" rIns="72000">
            <a:noAutofit/>
          </a:bodyPr>
          <a:lstStyle>
            <a:lvl1pPr marL="0" indent="0">
              <a:buClr>
                <a:srgbClr val="009182"/>
              </a:buClr>
              <a:buFont typeface="Arial" panose="020B0604020202020204" pitchFamily="34" charset="0"/>
              <a:buNone/>
              <a:defRPr sz="16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44000" indent="-144000">
              <a:buClr>
                <a:srgbClr val="3B6D41"/>
              </a:buClr>
              <a:buFont typeface="Wingdings" panose="05000000000000000000" pitchFamily="2" charset="2"/>
              <a:buChar char="§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33237" indent="0">
              <a:buNone/>
              <a:defRPr/>
            </a:lvl4pPr>
          </a:lstStyle>
          <a:p>
            <a:pPr lvl="0"/>
            <a:r>
              <a:rPr lang="de-DE" dirty="0"/>
              <a:t>Zwischenüberschrift, Arial, 16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Fließtext, Arial, 12 </a:t>
            </a:r>
            <a:r>
              <a:rPr lang="de-DE" dirty="0" err="1"/>
              <a:t>pt</a:t>
            </a:r>
            <a:endParaRPr lang="de-DE" dirty="0"/>
          </a:p>
          <a:p>
            <a:pPr lvl="2"/>
            <a:r>
              <a:rPr lang="de-DE" dirty="0"/>
              <a:t>Listenpunkt, Arial, 12 </a:t>
            </a:r>
            <a:r>
              <a:rPr lang="de-DE" dirty="0" err="1"/>
              <a:t>pt</a:t>
            </a:r>
            <a:endParaRPr lang="de-DE" dirty="0"/>
          </a:p>
          <a:p>
            <a:pPr lvl="2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535752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Text 2 RKU 2">
    <p:bg>
      <p:bgPr>
        <a:solidFill>
          <a:srgbClr val="3B6D41">
            <a:alpha val="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C579CA-D6E6-4264-AA10-D45DCE0C6A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1080000"/>
            <a:ext cx="9308800" cy="900000"/>
          </a:xfrm>
        </p:spPr>
        <p:txBody>
          <a:bodyPr lIns="72000" rIns="72000" anchor="t" anchorCtr="0">
            <a:normAutofit/>
          </a:bodyPr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Überschrift 1- oder 2-zeilig</a:t>
            </a:r>
            <a:r>
              <a:rPr lang="de-DE" dirty="0">
                <a:solidFill>
                  <a:srgbClr val="000000"/>
                </a:solidFill>
              </a:rPr>
              <a:t>, Arial, 28 </a:t>
            </a:r>
            <a:r>
              <a:rPr lang="de-DE" dirty="0" err="1">
                <a:solidFill>
                  <a:srgbClr val="000000"/>
                </a:solidFill>
              </a:rPr>
              <a:t>pt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DE33E87-6327-479F-BAB1-912E09E64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1.1.2022, Maria Musterfrau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2F28253-CF5F-4D4B-8008-96A39EAF9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Das wäre ihr Titel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E404098-04BE-4CCF-9B4A-0CC45F6CB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45D872D-3386-48E7-967E-9A01878BC083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87093BE-5992-4897-8B3D-C7E9A68DB4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0000" y="252000"/>
            <a:ext cx="2268000" cy="706807"/>
          </a:xfrm>
          <a:prstGeom prst="rect">
            <a:avLst/>
          </a:prstGeom>
        </p:spPr>
      </p:pic>
      <p:sp>
        <p:nvSpPr>
          <p:cNvPr id="9" name="Textplatzhalter 4">
            <a:extLst>
              <a:ext uri="{FF2B5EF4-FFF2-40B4-BE49-F238E27FC236}">
                <a16:creationId xmlns:a16="http://schemas.microsoft.com/office/drawing/2014/main" id="{59497CDD-7490-4075-ADB2-92369945D23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8000" y="1530000"/>
            <a:ext cx="9308800" cy="450000"/>
          </a:xfrm>
        </p:spPr>
        <p:txBody>
          <a:bodyPr lIns="72000" tIns="36000" rIns="72000" bIns="36000">
            <a:noAutofit/>
          </a:bodyPr>
          <a:lstStyle>
            <a:lvl1pPr marL="0" indent="0">
              <a:buNone/>
              <a:defRPr sz="2800" b="1">
                <a:solidFill>
                  <a:srgbClr val="3B6D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Zweite Überschrift, Arial fett, 28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3" name="Inhaltsplatzhalter 8">
            <a:extLst>
              <a:ext uri="{FF2B5EF4-FFF2-40B4-BE49-F238E27FC236}">
                <a16:creationId xmlns:a16="http://schemas.microsoft.com/office/drawing/2014/main" id="{8A6EA3A1-587C-4A17-8788-99C48576462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48000" y="2101193"/>
            <a:ext cx="9308800" cy="4928257"/>
          </a:xfrm>
        </p:spPr>
        <p:txBody>
          <a:bodyPr lIns="72000" rIns="72000">
            <a:noAutofit/>
          </a:bodyPr>
          <a:lstStyle>
            <a:lvl1pPr marL="0" indent="0">
              <a:buClr>
                <a:srgbClr val="009182"/>
              </a:buClr>
              <a:buFont typeface="Arial" panose="020B0604020202020204" pitchFamily="34" charset="0"/>
              <a:buNone/>
              <a:defRPr sz="16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44000" indent="-144000">
              <a:buClr>
                <a:srgbClr val="3B6D41"/>
              </a:buClr>
              <a:buFont typeface="Wingdings" panose="05000000000000000000" pitchFamily="2" charset="2"/>
              <a:buChar char="§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33237" indent="0">
              <a:buNone/>
              <a:defRPr/>
            </a:lvl4pPr>
          </a:lstStyle>
          <a:p>
            <a:pPr lvl="0"/>
            <a:r>
              <a:rPr lang="de-DE" dirty="0"/>
              <a:t>Zwischenüberschrift, Arial, 16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Fließtext, Arial, 12 </a:t>
            </a:r>
            <a:r>
              <a:rPr lang="de-DE" dirty="0" err="1"/>
              <a:t>pt</a:t>
            </a:r>
            <a:endParaRPr lang="de-DE" dirty="0"/>
          </a:p>
          <a:p>
            <a:pPr lvl="2"/>
            <a:r>
              <a:rPr lang="de-DE" dirty="0"/>
              <a:t>Listenpunkt, Arial, 12 </a:t>
            </a:r>
            <a:r>
              <a:rPr lang="de-DE" dirty="0" err="1"/>
              <a:t>pt</a:t>
            </a:r>
            <a:endParaRPr lang="de-DE" dirty="0"/>
          </a:p>
          <a:p>
            <a:pPr lvl="2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74880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Text 1 RKU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C579CA-D6E6-4264-AA10-D45DCE0C6A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1080000"/>
            <a:ext cx="9308800" cy="900000"/>
          </a:xfrm>
        </p:spPr>
        <p:txBody>
          <a:bodyPr lIns="72000" rIns="72000" anchor="t" anchorCtr="0">
            <a:normAutofit/>
          </a:bodyPr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Überschrift 1- oder 2-zeilig</a:t>
            </a:r>
            <a:r>
              <a:rPr lang="de-DE" dirty="0">
                <a:solidFill>
                  <a:srgbClr val="000000"/>
                </a:solidFill>
              </a:rPr>
              <a:t>, Arial, 28 </a:t>
            </a:r>
            <a:r>
              <a:rPr lang="de-DE" dirty="0" err="1">
                <a:solidFill>
                  <a:srgbClr val="000000"/>
                </a:solidFill>
              </a:rPr>
              <a:t>pt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E404098-04BE-4CCF-9B4A-0CC45F6CB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872D-3386-48E7-967E-9A01878BC083}" type="slidenum">
              <a:rPr lang="de-DE" smtClean="0"/>
              <a:t>‹Nr.›</a:t>
            </a:fld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87093BE-5992-4897-8B3D-C7E9A68DB4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0000" y="252000"/>
            <a:ext cx="2268000" cy="706807"/>
          </a:xfrm>
          <a:prstGeom prst="rect">
            <a:avLst/>
          </a:prstGeom>
        </p:spPr>
      </p:pic>
      <p:sp>
        <p:nvSpPr>
          <p:cNvPr id="9" name="Textplatzhalter 4">
            <a:extLst>
              <a:ext uri="{FF2B5EF4-FFF2-40B4-BE49-F238E27FC236}">
                <a16:creationId xmlns:a16="http://schemas.microsoft.com/office/drawing/2014/main" id="{59497CDD-7490-4075-ADB2-92369945D23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8000" y="1530000"/>
            <a:ext cx="9308800" cy="450000"/>
          </a:xfrm>
        </p:spPr>
        <p:txBody>
          <a:bodyPr lIns="72000" tIns="36000" rIns="72000" bIns="36000">
            <a:noAutofit/>
          </a:bodyPr>
          <a:lstStyle>
            <a:lvl1pPr marL="0" indent="0">
              <a:buNone/>
              <a:defRPr sz="2800" b="1">
                <a:solidFill>
                  <a:srgbClr val="0091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Zweite Überschrift, Arial fett, 28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3" name="Inhaltsplatzhalter 8">
            <a:extLst>
              <a:ext uri="{FF2B5EF4-FFF2-40B4-BE49-F238E27FC236}">
                <a16:creationId xmlns:a16="http://schemas.microsoft.com/office/drawing/2014/main" id="{8A6EA3A1-587C-4A17-8788-99C48576462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48000" y="2101193"/>
            <a:ext cx="9308800" cy="4928257"/>
          </a:xfrm>
        </p:spPr>
        <p:txBody>
          <a:bodyPr lIns="72000" rIns="72000">
            <a:noAutofit/>
          </a:bodyPr>
          <a:lstStyle>
            <a:lvl1pPr marL="0" indent="0">
              <a:buClr>
                <a:srgbClr val="009182"/>
              </a:buClr>
              <a:buFont typeface="Arial" panose="020B0604020202020204" pitchFamily="34" charset="0"/>
              <a:buNone/>
              <a:defRPr sz="16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80000" indent="-171450">
              <a:buClr>
                <a:srgbClr val="009182"/>
              </a:buClr>
              <a:buFont typeface="Wingdings" panose="05000000000000000000" pitchFamily="2" charset="2"/>
              <a:buChar char="§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33237" indent="0">
              <a:buNone/>
              <a:defRPr/>
            </a:lvl4pPr>
          </a:lstStyle>
          <a:p>
            <a:pPr lvl="0"/>
            <a:r>
              <a:rPr lang="de-DE" dirty="0"/>
              <a:t>Zwischenüberschrift, Arial, 16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Fließtext, Arial, 12 </a:t>
            </a:r>
            <a:r>
              <a:rPr lang="de-DE" dirty="0" err="1"/>
              <a:t>pt</a:t>
            </a:r>
            <a:endParaRPr lang="de-DE" dirty="0"/>
          </a:p>
          <a:p>
            <a:pPr lvl="2"/>
            <a:r>
              <a:rPr lang="de-DE" dirty="0"/>
              <a:t>Listenpunkt, Arial, 12 </a:t>
            </a:r>
            <a:r>
              <a:rPr lang="de-DE" dirty="0" err="1"/>
              <a:t>pt</a:t>
            </a:r>
            <a:endParaRPr lang="de-DE" dirty="0"/>
          </a:p>
          <a:p>
            <a:pPr lvl="2"/>
            <a:endParaRPr lang="de-DE" dirty="0"/>
          </a:p>
        </p:txBody>
      </p:sp>
      <p:sp>
        <p:nvSpPr>
          <p:cNvPr id="10" name="Datumsplatzhalter 3">
            <a:extLst>
              <a:ext uri="{FF2B5EF4-FFF2-40B4-BE49-F238E27FC236}">
                <a16:creationId xmlns:a16="http://schemas.microsoft.com/office/drawing/2014/main" id="{9DC8772E-1757-4CB6-A4C9-073E079B66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8000" y="7157243"/>
            <a:ext cx="2770074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10.5.2022, Lagebericht</a:t>
            </a:r>
            <a:endParaRPr lang="de-DE" dirty="0"/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0D07318A-12A3-449B-8C96-F024580FDC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27437" y="7154865"/>
            <a:ext cx="54000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Das neue Erscheinungsbild des RKU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966386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Mehrfeld 1 RKU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BB2724-AC32-4402-A499-49B2192C16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1080000"/>
            <a:ext cx="9309600" cy="900000"/>
          </a:xfrm>
        </p:spPr>
        <p:txBody>
          <a:bodyPr lIns="72000" tIns="36000" rIns="72000" bIns="36000" anchor="t" anchorCtr="0">
            <a:normAutofit/>
          </a:bodyPr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Überschrift 1- oder 2-zeilig</a:t>
            </a:r>
            <a:r>
              <a:rPr lang="de-DE" dirty="0">
                <a:solidFill>
                  <a:srgbClr val="000000"/>
                </a:solidFill>
              </a:rPr>
              <a:t>, Arial, 28 </a:t>
            </a:r>
            <a:r>
              <a:rPr lang="de-DE" dirty="0" err="1">
                <a:solidFill>
                  <a:srgbClr val="000000"/>
                </a:solidFill>
              </a:rPr>
              <a:t>pt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CEF246D-D938-4065-BF5B-99C5ED16E11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48000" y="2101193"/>
            <a:ext cx="4522788" cy="648000"/>
          </a:xfrm>
          <a:solidFill>
            <a:srgbClr val="3B6D41">
              <a:alpha val="20000"/>
            </a:srgbClr>
          </a:solidFill>
        </p:spPr>
        <p:txBody>
          <a:bodyPr anchor="t" anchorCtr="0">
            <a:normAutofit/>
          </a:bodyPr>
          <a:lstStyle>
            <a:lvl1pPr marL="0" indent="0">
              <a:buNone/>
              <a:defRPr sz="1600" b="1">
                <a:solidFill>
                  <a:srgbClr val="3B6D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Überschrift, Arial, 16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7B3601C-71EA-4B9E-A78C-62422FD2F63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48000" y="2749193"/>
            <a:ext cx="4522788" cy="4234042"/>
          </a:xfrm>
          <a:solidFill>
            <a:srgbClr val="3B6D41">
              <a:alpha val="20000"/>
            </a:srgbClr>
          </a:solidFill>
        </p:spPr>
        <p:txBody>
          <a:bodyPr/>
          <a:lstStyle>
            <a:lvl1pPr marL="144000" indent="-144000">
              <a:buClr>
                <a:srgbClr val="3B6D41"/>
              </a:buClr>
              <a:buFont typeface="Wingdings" panose="05000000000000000000" pitchFamily="2" charset="2"/>
              <a:buChar char="§"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2000" indent="0"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de-DE" dirty="0"/>
              <a:t>Listenpunkt, Arial, 11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Listenpunkt, Text, Arial 11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B93234D-A9FA-4A98-AE23-40FD8F6B078E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413375" y="2101193"/>
            <a:ext cx="4545013" cy="648000"/>
          </a:xfrm>
          <a:solidFill>
            <a:srgbClr val="3B6D41">
              <a:alpha val="20000"/>
            </a:srgbClr>
          </a:solidFill>
        </p:spPr>
        <p:txBody>
          <a:bodyPr anchor="t" anchorCtr="0">
            <a:normAutofit/>
          </a:bodyPr>
          <a:lstStyle>
            <a:lvl1pPr marL="0" indent="0">
              <a:buNone/>
              <a:defRPr sz="1600" b="1">
                <a:solidFill>
                  <a:srgbClr val="3B6D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Überschrift, Arial, 16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9C1F852E-D467-419E-B181-53A75F253614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5411787" y="2749193"/>
            <a:ext cx="4545013" cy="4234042"/>
          </a:xfrm>
          <a:solidFill>
            <a:srgbClr val="3B6D41">
              <a:alpha val="20000"/>
            </a:srgbClr>
          </a:solidFill>
        </p:spPr>
        <p:txBody>
          <a:bodyPr/>
          <a:lstStyle>
            <a:lvl1pPr marL="144000" indent="-144000">
              <a:buClr>
                <a:srgbClr val="3B6D41"/>
              </a:buClr>
              <a:buFont typeface="Wingdings" panose="05000000000000000000" pitchFamily="2" charset="2"/>
              <a:buChar char="§"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2000" indent="0"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de-DE" dirty="0"/>
              <a:t>Listenpunkt, Arial, 11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Listenpunkt, Arial, 11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2D1EA2F-FF49-43D2-812A-4EB81C45D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1.1.2022, Maria Musterfrau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F8206B9-B6A6-4C98-B71F-964CD1785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Das wäre ihr Titel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3B5C8E4-B0D0-4DF8-9519-7E5CD6041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45D872D-3386-48E7-967E-9A01878BC083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B5D506F8-9F9F-489A-A6D0-5058FB8C59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0000" y="252000"/>
            <a:ext cx="2268000" cy="706807"/>
          </a:xfrm>
          <a:prstGeom prst="rect">
            <a:avLst/>
          </a:prstGeom>
        </p:spPr>
      </p:pic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EC200513-3CE8-4728-A279-73A2B5F324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8000" y="1530000"/>
            <a:ext cx="9309600" cy="450000"/>
          </a:xfrm>
        </p:spPr>
        <p:txBody>
          <a:bodyPr lIns="72000" tIns="36000" rIns="72000" bIns="36000">
            <a:noAutofit/>
          </a:bodyPr>
          <a:lstStyle>
            <a:lvl1pPr marL="0" indent="0">
              <a:buNone/>
              <a:defRPr sz="2800" b="1">
                <a:solidFill>
                  <a:srgbClr val="3B6D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Zweite Überschrift, Arial fett, 28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2" name="Textplatzhalter 31">
            <a:extLst>
              <a:ext uri="{FF2B5EF4-FFF2-40B4-BE49-F238E27FC236}">
                <a16:creationId xmlns:a16="http://schemas.microsoft.com/office/drawing/2014/main" id="{D47A9BE4-6607-47A3-A197-32152EA19B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19147" y="5877060"/>
            <a:ext cx="987604" cy="1414655"/>
          </a:xfrm>
        </p:spPr>
        <p:txBody>
          <a:bodyPr>
            <a:normAutofit/>
          </a:bodyPr>
          <a:lstStyle>
            <a:lvl1pPr marL="0" indent="0">
              <a:buNone/>
              <a:defRPr sz="9979">
                <a:solidFill>
                  <a:schemeClr val="bg1"/>
                </a:solidFill>
                <a:latin typeface="Arial" panose="020B0604020202020204" pitchFamily="34" charset="0"/>
                <a:ea typeface="Univers LT 65 Bold" panose="02000803050000020003" pitchFamily="2" charset="0"/>
                <a:cs typeface="Arial" panose="020B0604020202020204" pitchFamily="34" charset="0"/>
              </a:defRPr>
            </a:lvl1pPr>
            <a:lvl2pPr marL="311079" indent="0">
              <a:buNone/>
              <a:defRPr/>
            </a:lvl2pPr>
            <a:lvl3pPr marL="622158" indent="0">
              <a:buNone/>
              <a:defRPr/>
            </a:lvl3pPr>
          </a:lstStyle>
          <a:p>
            <a:pPr lvl="0"/>
            <a:r>
              <a:rPr lang="de-DE" dirty="0"/>
              <a:t>1</a:t>
            </a:r>
          </a:p>
        </p:txBody>
      </p:sp>
      <p:sp>
        <p:nvSpPr>
          <p:cNvPr id="13" name="Textplatzhalter 31">
            <a:extLst>
              <a:ext uri="{FF2B5EF4-FFF2-40B4-BE49-F238E27FC236}">
                <a16:creationId xmlns:a16="http://schemas.microsoft.com/office/drawing/2014/main" id="{A1E7D391-EF5B-4F23-99DB-2C8D12CA771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37746" y="5866213"/>
            <a:ext cx="987604" cy="1414655"/>
          </a:xfrm>
        </p:spPr>
        <p:txBody>
          <a:bodyPr>
            <a:normAutofit/>
          </a:bodyPr>
          <a:lstStyle>
            <a:lvl1pPr marL="0" indent="0">
              <a:buNone/>
              <a:defRPr sz="9979">
                <a:solidFill>
                  <a:schemeClr val="bg1"/>
                </a:solidFill>
                <a:latin typeface="Arial" panose="020B0604020202020204" pitchFamily="34" charset="0"/>
                <a:ea typeface="Univers LT 65 Bold" panose="02000803050000020003" pitchFamily="2" charset="0"/>
                <a:cs typeface="Arial" panose="020B0604020202020204" pitchFamily="34" charset="0"/>
              </a:defRPr>
            </a:lvl1pPr>
            <a:lvl2pPr marL="311079" indent="0">
              <a:buNone/>
              <a:defRPr/>
            </a:lvl2pPr>
            <a:lvl3pPr marL="622158" indent="0">
              <a:buNone/>
              <a:defRPr/>
            </a:lvl3pPr>
          </a:lstStyle>
          <a:p>
            <a:pPr lvl="0"/>
            <a:r>
              <a:rPr lang="de-DE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225831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Mehrfeld 2 RKU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BB2724-AC32-4402-A499-49B2192C16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1080000"/>
            <a:ext cx="9309600" cy="900000"/>
          </a:xfrm>
        </p:spPr>
        <p:txBody>
          <a:bodyPr lIns="72000" tIns="36000" rIns="72000" bIns="36000" anchor="t" anchorCtr="0">
            <a:normAutofit/>
          </a:bodyPr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Überschrift 1- oder 2-zeilig</a:t>
            </a:r>
            <a:r>
              <a:rPr lang="de-DE" dirty="0">
                <a:solidFill>
                  <a:srgbClr val="000000"/>
                </a:solidFill>
              </a:rPr>
              <a:t>, Arial, 28 </a:t>
            </a:r>
            <a:r>
              <a:rPr lang="de-DE" dirty="0" err="1">
                <a:solidFill>
                  <a:srgbClr val="000000"/>
                </a:solidFill>
              </a:rPr>
              <a:t>pt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CEF246D-D938-4065-BF5B-99C5ED16E11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48000" y="2101193"/>
            <a:ext cx="2880000" cy="648000"/>
          </a:xfrm>
          <a:solidFill>
            <a:srgbClr val="3B6D41">
              <a:alpha val="20000"/>
            </a:srgbClr>
          </a:solidFill>
        </p:spPr>
        <p:txBody>
          <a:bodyPr lIns="72000" rIns="72000" anchor="t" anchorCtr="0">
            <a:normAutofit/>
          </a:bodyPr>
          <a:lstStyle>
            <a:lvl1pPr marL="0" indent="0">
              <a:buNone/>
              <a:defRPr sz="1600" b="1">
                <a:solidFill>
                  <a:srgbClr val="3B6D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Überschrift, Arial, 16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7B3601C-71EA-4B9E-A78C-62422FD2F63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48000" y="2749193"/>
            <a:ext cx="2880000" cy="4234042"/>
          </a:xfrm>
          <a:solidFill>
            <a:srgbClr val="3B6D41">
              <a:alpha val="20000"/>
            </a:srgbClr>
          </a:solidFill>
        </p:spPr>
        <p:txBody>
          <a:bodyPr/>
          <a:lstStyle>
            <a:lvl1pPr marL="144000" indent="-144000">
              <a:buClr>
                <a:srgbClr val="3B6D41"/>
              </a:buClr>
              <a:buFont typeface="Wingdings" panose="05000000000000000000" pitchFamily="2" charset="2"/>
              <a:buChar char="§"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2000" indent="0"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de-DE" dirty="0"/>
              <a:t>Listenpunkt, Arial, 11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Listenpunkt, Arial, 11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B93234D-A9FA-4A98-AE23-40FD8F6B078E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699606" y="2100959"/>
            <a:ext cx="3204000" cy="648000"/>
          </a:xfrm>
          <a:solidFill>
            <a:srgbClr val="3B6D41">
              <a:alpha val="20000"/>
            </a:srgbClr>
          </a:solidFill>
        </p:spPr>
        <p:txBody>
          <a:bodyPr lIns="72000" rIns="72000" anchor="t" anchorCtr="0">
            <a:normAutofit/>
          </a:bodyPr>
          <a:lstStyle>
            <a:lvl1pPr marL="0" indent="0">
              <a:buNone/>
              <a:defRPr sz="1600" b="1">
                <a:solidFill>
                  <a:srgbClr val="3B6D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Überschrift, Arial, 16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9C1F852E-D467-419E-B181-53A75F253614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3699606" y="2748959"/>
            <a:ext cx="3204000" cy="4234042"/>
          </a:xfrm>
          <a:solidFill>
            <a:srgbClr val="3B6D41">
              <a:alpha val="20000"/>
            </a:srgbClr>
          </a:solidFill>
        </p:spPr>
        <p:txBody>
          <a:bodyPr/>
          <a:lstStyle>
            <a:lvl1pPr marL="171450" indent="-171450">
              <a:buClr>
                <a:srgbClr val="3B6D41"/>
              </a:buClr>
              <a:buFont typeface="Wingdings" panose="05000000000000000000" pitchFamily="2" charset="2"/>
              <a:buChar char="§"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2000" indent="0"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de-DE" dirty="0"/>
              <a:t>Listenpunkt, Arial, 11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Listenpunkt, Arial, 11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2D1EA2F-FF49-43D2-812A-4EB81C45D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1.1.2022, Maria Musterfrau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F8206B9-B6A6-4C98-B71F-964CD1785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Das wäre ihr Titel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3B5C8E4-B0D0-4DF8-9519-7E5CD6041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45D872D-3386-48E7-967E-9A01878BC083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B5D506F8-9F9F-489A-A6D0-5058FB8C59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0000" y="252000"/>
            <a:ext cx="2268000" cy="706807"/>
          </a:xfrm>
          <a:prstGeom prst="rect">
            <a:avLst/>
          </a:prstGeom>
        </p:spPr>
      </p:pic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EC200513-3CE8-4728-A279-73A2B5F324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8000" y="1530000"/>
            <a:ext cx="9309600" cy="450000"/>
          </a:xfrm>
        </p:spPr>
        <p:txBody>
          <a:bodyPr lIns="72000" tIns="36000" rIns="72000" bIns="36000">
            <a:noAutofit/>
          </a:bodyPr>
          <a:lstStyle>
            <a:lvl1pPr marL="0" indent="0">
              <a:buNone/>
              <a:defRPr sz="2800" b="1">
                <a:solidFill>
                  <a:srgbClr val="3B6D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Zweite Überschrift, Arial fett, 28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2" name="Textplatzhalter 31">
            <a:extLst>
              <a:ext uri="{FF2B5EF4-FFF2-40B4-BE49-F238E27FC236}">
                <a16:creationId xmlns:a16="http://schemas.microsoft.com/office/drawing/2014/main" id="{D47A9BE4-6607-47A3-A197-32152EA19B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979323" y="5875738"/>
            <a:ext cx="987604" cy="1414655"/>
          </a:xfrm>
        </p:spPr>
        <p:txBody>
          <a:bodyPr>
            <a:normAutofit/>
          </a:bodyPr>
          <a:lstStyle>
            <a:lvl1pPr marL="0" indent="0">
              <a:buNone/>
              <a:defRPr sz="9979">
                <a:solidFill>
                  <a:schemeClr val="bg1"/>
                </a:solidFill>
                <a:latin typeface="Arial" panose="020B0604020202020204" pitchFamily="34" charset="0"/>
                <a:ea typeface="Univers LT 65 Bold" panose="02000803050000020003" pitchFamily="2" charset="0"/>
                <a:cs typeface="Arial" panose="020B0604020202020204" pitchFamily="34" charset="0"/>
              </a:defRPr>
            </a:lvl1pPr>
            <a:lvl2pPr marL="311079" indent="0">
              <a:buNone/>
              <a:defRPr/>
            </a:lvl2pPr>
            <a:lvl3pPr marL="622158" indent="0">
              <a:buNone/>
              <a:defRPr/>
            </a:lvl3pPr>
          </a:lstStyle>
          <a:p>
            <a:pPr lvl="0"/>
            <a:r>
              <a:rPr lang="de-DE" dirty="0"/>
              <a:t>1</a:t>
            </a:r>
          </a:p>
        </p:txBody>
      </p:sp>
      <p:sp>
        <p:nvSpPr>
          <p:cNvPr id="13" name="Textplatzhalter 31">
            <a:extLst>
              <a:ext uri="{FF2B5EF4-FFF2-40B4-BE49-F238E27FC236}">
                <a16:creationId xmlns:a16="http://schemas.microsoft.com/office/drawing/2014/main" id="{A1E7D391-EF5B-4F23-99DB-2C8D12CA771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72990" y="5866213"/>
            <a:ext cx="987604" cy="1414655"/>
          </a:xfrm>
        </p:spPr>
        <p:txBody>
          <a:bodyPr>
            <a:normAutofit/>
          </a:bodyPr>
          <a:lstStyle>
            <a:lvl1pPr marL="0" indent="0">
              <a:buNone/>
              <a:defRPr sz="9979">
                <a:solidFill>
                  <a:schemeClr val="bg1"/>
                </a:solidFill>
                <a:latin typeface="Arial" panose="020B0604020202020204" pitchFamily="34" charset="0"/>
                <a:ea typeface="Univers LT 65 Bold" panose="02000803050000020003" pitchFamily="2" charset="0"/>
                <a:cs typeface="Arial" panose="020B0604020202020204" pitchFamily="34" charset="0"/>
              </a:defRPr>
            </a:lvl1pPr>
            <a:lvl2pPr marL="311079" indent="0">
              <a:buNone/>
              <a:defRPr/>
            </a:lvl2pPr>
            <a:lvl3pPr marL="622158" indent="0">
              <a:buNone/>
              <a:defRPr/>
            </a:lvl3pPr>
          </a:lstStyle>
          <a:p>
            <a:pPr lvl="0"/>
            <a:r>
              <a:rPr lang="de-DE" dirty="0"/>
              <a:t>2</a:t>
            </a: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6C9160BC-9ECE-44AE-AE19-9EDF89AC22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75212" y="2100959"/>
            <a:ext cx="2880000" cy="648000"/>
          </a:xfrm>
          <a:solidFill>
            <a:srgbClr val="3B6D41">
              <a:alpha val="20000"/>
            </a:srgbClr>
          </a:solidFill>
        </p:spPr>
        <p:txBody>
          <a:bodyPr lIns="72000" rIns="72000" anchor="t" anchorCtr="0">
            <a:normAutofit/>
          </a:bodyPr>
          <a:lstStyle>
            <a:lvl1pPr marL="0" indent="0">
              <a:buNone/>
              <a:defRPr sz="1600" b="1">
                <a:solidFill>
                  <a:srgbClr val="3B6D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Überschrift, Arial, 16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5" name="Inhaltsplatzhalter 5">
            <a:extLst>
              <a:ext uri="{FF2B5EF4-FFF2-40B4-BE49-F238E27FC236}">
                <a16:creationId xmlns:a16="http://schemas.microsoft.com/office/drawing/2014/main" id="{F9A06FD4-3005-4F0E-AB39-30B52FC64E28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075212" y="2748959"/>
            <a:ext cx="2880000" cy="4234042"/>
          </a:xfrm>
          <a:solidFill>
            <a:srgbClr val="3B6D41">
              <a:alpha val="20000"/>
            </a:srgbClr>
          </a:solidFill>
        </p:spPr>
        <p:txBody>
          <a:bodyPr/>
          <a:lstStyle>
            <a:lvl1pPr marL="144000" indent="-144000">
              <a:buClr>
                <a:srgbClr val="3B6D41"/>
              </a:buClr>
              <a:buFont typeface="Wingdings" panose="05000000000000000000" pitchFamily="2" charset="2"/>
              <a:buChar char="§"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2000" indent="0"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de-DE" dirty="0"/>
              <a:t>Listenpunkt, Arial, 11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Listenpunkt, Arial, 11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6" name="Textplatzhalter 31">
            <a:extLst>
              <a:ext uri="{FF2B5EF4-FFF2-40B4-BE49-F238E27FC236}">
                <a16:creationId xmlns:a16="http://schemas.microsoft.com/office/drawing/2014/main" id="{BBC6744D-29AF-4D0B-AE95-ED7804A49F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28078" y="5858000"/>
            <a:ext cx="987604" cy="1414655"/>
          </a:xfrm>
        </p:spPr>
        <p:txBody>
          <a:bodyPr>
            <a:normAutofit/>
          </a:bodyPr>
          <a:lstStyle>
            <a:lvl1pPr marL="0" indent="0">
              <a:buNone/>
              <a:defRPr sz="9979">
                <a:solidFill>
                  <a:schemeClr val="bg1"/>
                </a:solidFill>
                <a:latin typeface="Arial" panose="020B0604020202020204" pitchFamily="34" charset="0"/>
                <a:ea typeface="Univers LT 65 Bold" panose="02000803050000020003" pitchFamily="2" charset="0"/>
                <a:cs typeface="Arial" panose="020B0604020202020204" pitchFamily="34" charset="0"/>
              </a:defRPr>
            </a:lvl1pPr>
            <a:lvl2pPr marL="311079" indent="0">
              <a:buNone/>
              <a:defRPr/>
            </a:lvl2pPr>
            <a:lvl3pPr marL="622158" indent="0">
              <a:buNone/>
              <a:defRPr/>
            </a:lvl3pPr>
          </a:lstStyle>
          <a:p>
            <a:pPr lvl="0"/>
            <a:r>
              <a:rPr lang="de-DE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8351870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Mehrfeld 3 RKU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9188E75-C624-49C6-AFF4-135538641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1.1.2022, Maria Musterfrau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954E688-CE5F-427B-88FA-646BF1C1F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Das wäre ihr Titel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0443FF0-7411-43CE-8C28-ACB4EE65A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45D872D-3386-48E7-967E-9A01878BC083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50E4091-690A-43B8-BCA4-2B68E9A4E3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0000" y="252000"/>
            <a:ext cx="2268000" cy="706807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8BE4E6E2-7CCA-44F5-9B42-36D3653D5F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99" y="1080000"/>
            <a:ext cx="9309600" cy="900000"/>
          </a:xfrm>
        </p:spPr>
        <p:txBody>
          <a:bodyPr lIns="72000" rIns="72000" anchor="t" anchorCtr="0">
            <a:normAutofit/>
          </a:bodyPr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Überschrift 1- oder 2-zeilig</a:t>
            </a:r>
            <a:r>
              <a:rPr lang="de-DE" dirty="0">
                <a:solidFill>
                  <a:srgbClr val="000000"/>
                </a:solidFill>
              </a:rPr>
              <a:t>, Arial, 28 </a:t>
            </a:r>
            <a:r>
              <a:rPr lang="de-DE" dirty="0" err="1">
                <a:solidFill>
                  <a:srgbClr val="000000"/>
                </a:solidFill>
              </a:rPr>
              <a:t>pt</a:t>
            </a:r>
            <a:endParaRPr lang="de-DE" dirty="0"/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60EF50AC-A4E9-4B97-AA2D-E96DF43242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8000" y="1530000"/>
            <a:ext cx="9309600" cy="450000"/>
          </a:xfrm>
        </p:spPr>
        <p:txBody>
          <a:bodyPr lIns="72000" tIns="36000" rIns="72000" bIns="36000">
            <a:noAutofit/>
          </a:bodyPr>
          <a:lstStyle>
            <a:lvl1pPr marL="0" indent="0">
              <a:buNone/>
              <a:defRPr sz="2800" b="1">
                <a:solidFill>
                  <a:srgbClr val="3B6D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Zweite Überschrift, Arial fett, 28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D127E00-E165-4506-9477-0AFC0A19EF5F}"/>
              </a:ext>
            </a:extLst>
          </p:cNvPr>
          <p:cNvSpPr txBox="1"/>
          <p:nvPr userDrawn="1"/>
        </p:nvSpPr>
        <p:spPr>
          <a:xfrm>
            <a:off x="648305" y="2101088"/>
            <a:ext cx="2765283" cy="4865016"/>
          </a:xfrm>
          <a:prstGeom prst="rect">
            <a:avLst/>
          </a:prstGeom>
          <a:solidFill>
            <a:srgbClr val="3B6D41">
              <a:alpha val="20000"/>
            </a:srgbClr>
          </a:solidFill>
        </p:spPr>
        <p:txBody>
          <a:bodyPr wrap="square" rtlCol="0">
            <a:noAutofit/>
          </a:bodyPr>
          <a:lstStyle/>
          <a:p>
            <a:endParaRPr lang="de-DE" sz="1711" dirty="0"/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0CBD7676-990A-44B9-B806-0BF263FDF90C}"/>
              </a:ext>
            </a:extLst>
          </p:cNvPr>
          <p:cNvSpPr txBox="1">
            <a:spLocks/>
          </p:cNvSpPr>
          <p:nvPr userDrawn="1"/>
        </p:nvSpPr>
        <p:spPr>
          <a:xfrm>
            <a:off x="3934990" y="2100983"/>
            <a:ext cx="2765283" cy="2265174"/>
          </a:xfrm>
          <a:prstGeom prst="rect">
            <a:avLst/>
          </a:prstGeom>
          <a:solidFill>
            <a:srgbClr val="3B6D41">
              <a:alpha val="20000"/>
            </a:srgbClr>
          </a:solidFill>
        </p:spPr>
        <p:txBody>
          <a:bodyPr vert="horz" lIns="65317" tIns="65317" rIns="65317" bIns="65317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Univers LT 45 Light" panose="02000403030000020003" pitchFamily="2" charset="0"/>
                <a:ea typeface="+mn-ea"/>
                <a:cs typeface="Arial" panose="020B0604020202020204" pitchFamily="34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452" dirty="0">
              <a:solidFill>
                <a:srgbClr val="0091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Untertitel 2">
            <a:extLst>
              <a:ext uri="{FF2B5EF4-FFF2-40B4-BE49-F238E27FC236}">
                <a16:creationId xmlns:a16="http://schemas.microsoft.com/office/drawing/2014/main" id="{59C8B481-87C4-48E1-BF87-9311315755FC}"/>
              </a:ext>
            </a:extLst>
          </p:cNvPr>
          <p:cNvSpPr txBox="1">
            <a:spLocks/>
          </p:cNvSpPr>
          <p:nvPr userDrawn="1"/>
        </p:nvSpPr>
        <p:spPr>
          <a:xfrm>
            <a:off x="7191875" y="2108359"/>
            <a:ext cx="2765283" cy="2265174"/>
          </a:xfrm>
          <a:prstGeom prst="rect">
            <a:avLst/>
          </a:prstGeom>
          <a:solidFill>
            <a:srgbClr val="3B6D41">
              <a:alpha val="20000"/>
            </a:srgbClr>
          </a:solidFill>
        </p:spPr>
        <p:txBody>
          <a:bodyPr vert="horz" lIns="65317" tIns="65317" rIns="65317" bIns="41476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Univers LT 45 Light" panose="02000403030000020003" pitchFamily="2" charset="0"/>
                <a:ea typeface="+mn-ea"/>
                <a:cs typeface="Arial" panose="020B0604020202020204" pitchFamily="34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452" dirty="0">
              <a:solidFill>
                <a:srgbClr val="0091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Untertitel 2">
            <a:extLst>
              <a:ext uri="{FF2B5EF4-FFF2-40B4-BE49-F238E27FC236}">
                <a16:creationId xmlns:a16="http://schemas.microsoft.com/office/drawing/2014/main" id="{5CEABF8B-E28F-4640-9214-B571E61C6B59}"/>
              </a:ext>
            </a:extLst>
          </p:cNvPr>
          <p:cNvSpPr txBox="1">
            <a:spLocks/>
          </p:cNvSpPr>
          <p:nvPr userDrawn="1"/>
        </p:nvSpPr>
        <p:spPr>
          <a:xfrm>
            <a:off x="3934990" y="4734837"/>
            <a:ext cx="2765283" cy="2265174"/>
          </a:xfrm>
          <a:prstGeom prst="rect">
            <a:avLst/>
          </a:prstGeom>
          <a:solidFill>
            <a:srgbClr val="3B6D41">
              <a:alpha val="20000"/>
            </a:srgbClr>
          </a:solidFill>
        </p:spPr>
        <p:txBody>
          <a:bodyPr vert="horz" lIns="65317" tIns="65317" rIns="65317" bIns="65317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Univers LT 45 Light" panose="02000403030000020003" pitchFamily="2" charset="0"/>
                <a:ea typeface="+mn-ea"/>
                <a:cs typeface="Arial" panose="020B0604020202020204" pitchFamily="34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452" dirty="0">
              <a:solidFill>
                <a:srgbClr val="0091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Untertitel 2">
            <a:extLst>
              <a:ext uri="{FF2B5EF4-FFF2-40B4-BE49-F238E27FC236}">
                <a16:creationId xmlns:a16="http://schemas.microsoft.com/office/drawing/2014/main" id="{E91E90F1-F92D-4C0D-A0AD-E88E5570A9A5}"/>
              </a:ext>
            </a:extLst>
          </p:cNvPr>
          <p:cNvSpPr txBox="1">
            <a:spLocks/>
          </p:cNvSpPr>
          <p:nvPr userDrawn="1"/>
        </p:nvSpPr>
        <p:spPr>
          <a:xfrm>
            <a:off x="7191875" y="4740442"/>
            <a:ext cx="2765283" cy="2265174"/>
          </a:xfrm>
          <a:prstGeom prst="rect">
            <a:avLst/>
          </a:prstGeom>
          <a:solidFill>
            <a:srgbClr val="3B6D41">
              <a:alpha val="20000"/>
            </a:srgbClr>
          </a:solidFill>
        </p:spPr>
        <p:txBody>
          <a:bodyPr vert="horz" lIns="65317" tIns="65317" rIns="65317" bIns="65317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Univers LT 45 Light" panose="02000403030000020003" pitchFamily="2" charset="0"/>
                <a:ea typeface="+mn-ea"/>
                <a:cs typeface="Arial" panose="020B0604020202020204" pitchFamily="34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452" dirty="0">
              <a:solidFill>
                <a:srgbClr val="0091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Inhaltsplatzhalter 7">
            <a:extLst>
              <a:ext uri="{FF2B5EF4-FFF2-40B4-BE49-F238E27FC236}">
                <a16:creationId xmlns:a16="http://schemas.microsoft.com/office/drawing/2014/main" id="{32D3EA06-5F61-4F65-BF3D-5AAC51ECE7B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47999" y="2543143"/>
            <a:ext cx="2765630" cy="4424167"/>
          </a:xfrm>
        </p:spPr>
        <p:txBody>
          <a:bodyPr>
            <a:noAutofit/>
          </a:bodyPr>
          <a:lstStyle>
            <a:lvl1pPr marL="144000" indent="-144000">
              <a:buClr>
                <a:srgbClr val="3B6D41"/>
              </a:buClr>
              <a:buFont typeface="Wingdings" panose="05000000000000000000" pitchFamily="2" charset="2"/>
              <a:buChar char="§"/>
              <a:defRPr sz="1100"/>
            </a:lvl1pPr>
            <a:lvl2pPr marL="288000" indent="0">
              <a:buNone/>
              <a:defRPr sz="1100"/>
            </a:lvl2pPr>
          </a:lstStyle>
          <a:p>
            <a:pPr lvl="0"/>
            <a:r>
              <a:rPr lang="de-DE" dirty="0"/>
              <a:t>Listenpunkt, Text, Arial 11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Listenpunkt, Text, Arial 11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6" name="Textplatzhalter 31">
            <a:extLst>
              <a:ext uri="{FF2B5EF4-FFF2-40B4-BE49-F238E27FC236}">
                <a16:creationId xmlns:a16="http://schemas.microsoft.com/office/drawing/2014/main" id="{C18B24AB-8181-46DD-96BC-D9BB88647F1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64260" y="5859947"/>
            <a:ext cx="987604" cy="1390816"/>
          </a:xfrm>
        </p:spPr>
        <p:txBody>
          <a:bodyPr>
            <a:normAutofit/>
          </a:bodyPr>
          <a:lstStyle>
            <a:lvl1pPr marL="0" indent="0">
              <a:buNone/>
              <a:defRPr sz="9979">
                <a:solidFill>
                  <a:schemeClr val="bg1"/>
                </a:solidFill>
                <a:latin typeface="Arial" panose="020B0604020202020204" pitchFamily="34" charset="0"/>
                <a:ea typeface="Univers LT 65 Bold" panose="02000803050000020003" pitchFamily="2" charset="0"/>
                <a:cs typeface="Arial" panose="020B0604020202020204" pitchFamily="34" charset="0"/>
              </a:defRPr>
            </a:lvl1pPr>
            <a:lvl2pPr marL="311079" indent="0">
              <a:buNone/>
              <a:defRPr/>
            </a:lvl2pPr>
            <a:lvl3pPr marL="622158" indent="0">
              <a:buNone/>
              <a:defRPr/>
            </a:lvl3pPr>
          </a:lstStyle>
          <a:p>
            <a:pPr lvl="0"/>
            <a:r>
              <a:rPr lang="de-DE" dirty="0"/>
              <a:t>1</a:t>
            </a:r>
          </a:p>
        </p:txBody>
      </p:sp>
      <p:sp>
        <p:nvSpPr>
          <p:cNvPr id="17" name="Inhaltsplatzhalter 9">
            <a:extLst>
              <a:ext uri="{FF2B5EF4-FFF2-40B4-BE49-F238E27FC236}">
                <a16:creationId xmlns:a16="http://schemas.microsoft.com/office/drawing/2014/main" id="{A3C3829B-6606-416E-BBB6-0B018B6D45F1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3934197" y="2552564"/>
            <a:ext cx="2765630" cy="1821393"/>
          </a:xfrm>
        </p:spPr>
        <p:txBody>
          <a:bodyPr>
            <a:noAutofit/>
          </a:bodyPr>
          <a:lstStyle>
            <a:lvl1pPr marL="144000" indent="-144000">
              <a:buClr>
                <a:srgbClr val="3B6D41"/>
              </a:buClr>
              <a:buFont typeface="Wingdings" panose="05000000000000000000" pitchFamily="2" charset="2"/>
              <a:buChar char="§"/>
              <a:defRPr sz="1100"/>
            </a:lvl1pPr>
            <a:lvl2pPr marL="288000" indent="0">
              <a:buNone/>
              <a:defRPr sz="1100"/>
            </a:lvl2pPr>
          </a:lstStyle>
          <a:p>
            <a:pPr lvl="0"/>
            <a:r>
              <a:rPr lang="de-DE" dirty="0"/>
              <a:t>Listenpunkt, Text, Arial 11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Listenpunkt, Text, Arial 11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8" name="Inhaltsplatzhalter 11">
            <a:extLst>
              <a:ext uri="{FF2B5EF4-FFF2-40B4-BE49-F238E27FC236}">
                <a16:creationId xmlns:a16="http://schemas.microsoft.com/office/drawing/2014/main" id="{E353FFDD-2290-43EB-8F1B-8541905C0BEA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7191171" y="2559940"/>
            <a:ext cx="2765629" cy="1821393"/>
          </a:xfrm>
        </p:spPr>
        <p:txBody>
          <a:bodyPr>
            <a:noAutofit/>
          </a:bodyPr>
          <a:lstStyle>
            <a:lvl1pPr marL="144000" indent="-144000">
              <a:buClr>
                <a:srgbClr val="3B6D41"/>
              </a:buClr>
              <a:buFont typeface="Wingdings" panose="05000000000000000000" pitchFamily="2" charset="2"/>
              <a:buChar char="§"/>
              <a:defRPr sz="1100"/>
            </a:lvl1pPr>
            <a:lvl2pPr marL="288000" indent="0">
              <a:buNone/>
              <a:defRPr sz="1100"/>
            </a:lvl2pPr>
          </a:lstStyle>
          <a:p>
            <a:pPr lvl="0"/>
            <a:r>
              <a:rPr lang="de-DE" dirty="0"/>
              <a:t>Listenpunkt, Text, Arial 11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Listenpunkt, Text, Arial 11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9" name="Textplatzhalter 31">
            <a:extLst>
              <a:ext uri="{FF2B5EF4-FFF2-40B4-BE49-F238E27FC236}">
                <a16:creationId xmlns:a16="http://schemas.microsoft.com/office/drawing/2014/main" id="{637C72F8-F71D-4112-92FC-55C74251295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225806" y="3270026"/>
            <a:ext cx="987604" cy="1390816"/>
          </a:xfrm>
        </p:spPr>
        <p:txBody>
          <a:bodyPr>
            <a:normAutofit/>
          </a:bodyPr>
          <a:lstStyle>
            <a:lvl1pPr marL="0" indent="0">
              <a:buNone/>
              <a:defRPr sz="9979">
                <a:solidFill>
                  <a:schemeClr val="bg1"/>
                </a:solidFill>
                <a:latin typeface="Arial" panose="020B0604020202020204" pitchFamily="34" charset="0"/>
                <a:ea typeface="Univers LT 65 Bold" panose="02000803050000020003" pitchFamily="2" charset="0"/>
                <a:cs typeface="Arial" panose="020B0604020202020204" pitchFamily="34" charset="0"/>
              </a:defRPr>
            </a:lvl1pPr>
            <a:lvl2pPr marL="311079" indent="0">
              <a:buNone/>
              <a:defRPr/>
            </a:lvl2pPr>
            <a:lvl3pPr marL="622158" indent="0">
              <a:buNone/>
              <a:defRPr/>
            </a:lvl3pPr>
          </a:lstStyle>
          <a:p>
            <a:pPr lvl="0"/>
            <a:r>
              <a:rPr lang="de-DE" dirty="0"/>
              <a:t>4</a:t>
            </a:r>
          </a:p>
        </p:txBody>
      </p:sp>
      <p:sp>
        <p:nvSpPr>
          <p:cNvPr id="20" name="Textplatzhalter 31">
            <a:extLst>
              <a:ext uri="{FF2B5EF4-FFF2-40B4-BE49-F238E27FC236}">
                <a16:creationId xmlns:a16="http://schemas.microsoft.com/office/drawing/2014/main" id="{406CC6BA-9976-4551-B3CC-A0C64A4CB8D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72705" y="3242268"/>
            <a:ext cx="987604" cy="1390816"/>
          </a:xfrm>
        </p:spPr>
        <p:txBody>
          <a:bodyPr>
            <a:normAutofit/>
          </a:bodyPr>
          <a:lstStyle>
            <a:lvl1pPr marL="0" indent="0">
              <a:buNone/>
              <a:defRPr sz="9979">
                <a:solidFill>
                  <a:schemeClr val="bg1"/>
                </a:solidFill>
                <a:latin typeface="Arial" panose="020B0604020202020204" pitchFamily="34" charset="0"/>
                <a:ea typeface="Univers LT 65 Bold" panose="02000803050000020003" pitchFamily="2" charset="0"/>
                <a:cs typeface="Arial" panose="020B0604020202020204" pitchFamily="34" charset="0"/>
              </a:defRPr>
            </a:lvl1pPr>
            <a:lvl2pPr marL="311079" indent="0">
              <a:buNone/>
              <a:defRPr/>
            </a:lvl2pPr>
            <a:lvl3pPr marL="622158" indent="0">
              <a:buNone/>
              <a:defRPr/>
            </a:lvl3pPr>
          </a:lstStyle>
          <a:p>
            <a:pPr lvl="0"/>
            <a:r>
              <a:rPr lang="de-DE" dirty="0"/>
              <a:t>3</a:t>
            </a:r>
          </a:p>
        </p:txBody>
      </p:sp>
      <p:sp>
        <p:nvSpPr>
          <p:cNvPr id="21" name="Inhaltsplatzhalter 13">
            <a:extLst>
              <a:ext uri="{FF2B5EF4-FFF2-40B4-BE49-F238E27FC236}">
                <a16:creationId xmlns:a16="http://schemas.microsoft.com/office/drawing/2014/main" id="{9C62E54C-72EF-41EF-AFD6-2D822301FDC4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3934197" y="5187538"/>
            <a:ext cx="2765630" cy="1822757"/>
          </a:xfrm>
        </p:spPr>
        <p:txBody>
          <a:bodyPr>
            <a:noAutofit/>
          </a:bodyPr>
          <a:lstStyle>
            <a:lvl1pPr marL="144000" indent="-144000">
              <a:buClr>
                <a:srgbClr val="3B6D41"/>
              </a:buClr>
              <a:buFont typeface="Wingdings" panose="05000000000000000000" pitchFamily="2" charset="2"/>
              <a:buChar char="§"/>
              <a:defRPr sz="1100"/>
            </a:lvl1pPr>
            <a:lvl2pPr marL="288000" indent="0">
              <a:buNone/>
              <a:defRPr sz="1100"/>
            </a:lvl2pPr>
          </a:lstStyle>
          <a:p>
            <a:pPr lvl="0"/>
            <a:r>
              <a:rPr lang="de-DE" dirty="0"/>
              <a:t>Listenpunkt, Text, Arial 11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Listenpunkt, Text, Arial 11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2" name="Textplatzhalter 31">
            <a:extLst>
              <a:ext uri="{FF2B5EF4-FFF2-40B4-BE49-F238E27FC236}">
                <a16:creationId xmlns:a16="http://schemas.microsoft.com/office/drawing/2014/main" id="{B2F5F87F-1B31-4E38-8086-4DAB9974E78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78358" y="5894606"/>
            <a:ext cx="987604" cy="1390816"/>
          </a:xfrm>
        </p:spPr>
        <p:txBody>
          <a:bodyPr>
            <a:normAutofit/>
          </a:bodyPr>
          <a:lstStyle>
            <a:lvl1pPr marL="0" indent="0">
              <a:buNone/>
              <a:defRPr sz="9979">
                <a:solidFill>
                  <a:schemeClr val="bg1"/>
                </a:solidFill>
                <a:latin typeface="Arial" panose="020B0604020202020204" pitchFamily="34" charset="0"/>
                <a:ea typeface="Univers LT 65 Bold" panose="02000803050000020003" pitchFamily="2" charset="0"/>
                <a:cs typeface="Arial" panose="020B0604020202020204" pitchFamily="34" charset="0"/>
              </a:defRPr>
            </a:lvl1pPr>
            <a:lvl2pPr marL="311079" indent="0">
              <a:buNone/>
              <a:defRPr/>
            </a:lvl2pPr>
            <a:lvl3pPr marL="622158" indent="0">
              <a:buNone/>
              <a:defRPr/>
            </a:lvl3pPr>
          </a:lstStyle>
          <a:p>
            <a:pPr lvl="0"/>
            <a:r>
              <a:rPr lang="de-DE" dirty="0"/>
              <a:t>2</a:t>
            </a:r>
          </a:p>
        </p:txBody>
      </p:sp>
      <p:sp>
        <p:nvSpPr>
          <p:cNvPr id="23" name="Inhaltsplatzhalter 15">
            <a:extLst>
              <a:ext uri="{FF2B5EF4-FFF2-40B4-BE49-F238E27FC236}">
                <a16:creationId xmlns:a16="http://schemas.microsoft.com/office/drawing/2014/main" id="{5D2D5AD2-275E-4349-B45D-E4D83BC5EDDC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7191171" y="5194914"/>
            <a:ext cx="2765629" cy="1822757"/>
          </a:xfrm>
        </p:spPr>
        <p:txBody>
          <a:bodyPr>
            <a:noAutofit/>
          </a:bodyPr>
          <a:lstStyle>
            <a:lvl1pPr marL="144000" indent="-144000">
              <a:buClr>
                <a:srgbClr val="3B6D41"/>
              </a:buClr>
              <a:buFont typeface="Wingdings" panose="05000000000000000000" pitchFamily="2" charset="2"/>
              <a:buChar char="§"/>
              <a:defRPr sz="1100"/>
            </a:lvl1pPr>
            <a:lvl2pPr marL="288000" indent="0">
              <a:buNone/>
              <a:defRPr sz="1100"/>
            </a:lvl2pPr>
          </a:lstStyle>
          <a:p>
            <a:pPr lvl="0"/>
            <a:r>
              <a:rPr lang="de-DE" dirty="0"/>
              <a:t>Listenpunkt, Text, Arial 11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Listenpunkt, Text, Arial 11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4" name="Textplatzhalter 31">
            <a:extLst>
              <a:ext uri="{FF2B5EF4-FFF2-40B4-BE49-F238E27FC236}">
                <a16:creationId xmlns:a16="http://schemas.microsoft.com/office/drawing/2014/main" id="{9116C341-609B-4609-B57F-D30C3CD3342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13301" y="5883395"/>
            <a:ext cx="987604" cy="1390816"/>
          </a:xfrm>
        </p:spPr>
        <p:txBody>
          <a:bodyPr>
            <a:normAutofit/>
          </a:bodyPr>
          <a:lstStyle>
            <a:lvl1pPr marL="0" indent="0">
              <a:buNone/>
              <a:defRPr sz="9979">
                <a:solidFill>
                  <a:schemeClr val="bg1"/>
                </a:solidFill>
                <a:latin typeface="Arial" panose="020B0604020202020204" pitchFamily="34" charset="0"/>
                <a:ea typeface="Univers LT 65 Bold" panose="02000803050000020003" pitchFamily="2" charset="0"/>
                <a:cs typeface="Arial" panose="020B0604020202020204" pitchFamily="34" charset="0"/>
              </a:defRPr>
            </a:lvl1pPr>
            <a:lvl2pPr marL="311079" indent="0">
              <a:buNone/>
              <a:defRPr/>
            </a:lvl2pPr>
            <a:lvl3pPr marL="622158" indent="0">
              <a:buNone/>
              <a:defRPr/>
            </a:lvl3pPr>
          </a:lstStyle>
          <a:p>
            <a:pPr lvl="0"/>
            <a:r>
              <a:rPr lang="de-DE" dirty="0"/>
              <a:t>5</a:t>
            </a:r>
          </a:p>
        </p:txBody>
      </p:sp>
      <p:sp>
        <p:nvSpPr>
          <p:cNvPr id="25" name="Textplatzhalter 17">
            <a:extLst>
              <a:ext uri="{FF2B5EF4-FFF2-40B4-BE49-F238E27FC236}">
                <a16:creationId xmlns:a16="http://schemas.microsoft.com/office/drawing/2014/main" id="{7F021E5B-1B48-494D-965E-2DE8D7E5383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47999" y="2101820"/>
            <a:ext cx="2765630" cy="427645"/>
          </a:xfrm>
        </p:spPr>
        <p:txBody>
          <a:bodyPr lIns="72000" rIns="72000">
            <a:noAutofit/>
          </a:bodyPr>
          <a:lstStyle>
            <a:lvl1pPr marL="0" indent="0">
              <a:buNone/>
              <a:defRPr sz="1600">
                <a:solidFill>
                  <a:srgbClr val="3B6D41"/>
                </a:solidFill>
              </a:defRPr>
            </a:lvl1pPr>
          </a:lstStyle>
          <a:p>
            <a:pPr marL="0" marR="0" lvl="0" indent="0" algn="l" defTabSz="622158" rtl="0" eaLnBrk="1" fontAlgn="auto" latinLnBrk="0" hangingPunct="1">
              <a:lnSpc>
                <a:spcPct val="90000"/>
              </a:lnSpc>
              <a:spcBef>
                <a:spcPts val="68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Überschrift, Arial, 16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6" name="Textplatzhalter 19">
            <a:extLst>
              <a:ext uri="{FF2B5EF4-FFF2-40B4-BE49-F238E27FC236}">
                <a16:creationId xmlns:a16="http://schemas.microsoft.com/office/drawing/2014/main" id="{1F490835-E113-495B-9C66-3070A666856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934197" y="2101088"/>
            <a:ext cx="2765283" cy="428259"/>
          </a:xfrm>
        </p:spPr>
        <p:txBody>
          <a:bodyPr lIns="72000" rIns="72000">
            <a:noAutofit/>
          </a:bodyPr>
          <a:lstStyle>
            <a:lvl1pPr marL="0" indent="0">
              <a:buNone/>
              <a:defRPr sz="1600">
                <a:solidFill>
                  <a:srgbClr val="3B6D41"/>
                </a:solidFill>
              </a:defRPr>
            </a:lvl1pPr>
          </a:lstStyle>
          <a:p>
            <a:pPr marL="0" marR="0" lvl="0" indent="0" algn="l" defTabSz="622158" rtl="0" eaLnBrk="1" fontAlgn="auto" latinLnBrk="0" hangingPunct="1">
              <a:lnSpc>
                <a:spcPct val="90000"/>
              </a:lnSpc>
              <a:spcBef>
                <a:spcPts val="68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Überschrift, Arial, 16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7" name="Textplatzhalter 21">
            <a:extLst>
              <a:ext uri="{FF2B5EF4-FFF2-40B4-BE49-F238E27FC236}">
                <a16:creationId xmlns:a16="http://schemas.microsoft.com/office/drawing/2014/main" id="{847B113C-6039-4437-AD81-125717F0CBD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191171" y="2107502"/>
            <a:ext cx="2765629" cy="428259"/>
          </a:xfrm>
        </p:spPr>
        <p:txBody>
          <a:bodyPr lIns="72000" rIns="72000">
            <a:noAutofit/>
          </a:bodyPr>
          <a:lstStyle>
            <a:lvl1pPr marL="0" indent="0">
              <a:buNone/>
              <a:defRPr sz="1600">
                <a:solidFill>
                  <a:srgbClr val="3B6D41"/>
                </a:solidFill>
              </a:defRPr>
            </a:lvl1pPr>
          </a:lstStyle>
          <a:p>
            <a:pPr marL="0" marR="0" lvl="0" indent="0" algn="l" defTabSz="622158" rtl="0" eaLnBrk="1" fontAlgn="auto" latinLnBrk="0" hangingPunct="1">
              <a:lnSpc>
                <a:spcPct val="90000"/>
              </a:lnSpc>
              <a:spcBef>
                <a:spcPts val="68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Überschrift, Arial, 16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8" name="Textplatzhalter 23">
            <a:extLst>
              <a:ext uri="{FF2B5EF4-FFF2-40B4-BE49-F238E27FC236}">
                <a16:creationId xmlns:a16="http://schemas.microsoft.com/office/drawing/2014/main" id="{6C45547F-E5E7-4BE0-ABD1-A9C1BEEA9F7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934197" y="4733787"/>
            <a:ext cx="2765630" cy="428259"/>
          </a:xfrm>
        </p:spPr>
        <p:txBody>
          <a:bodyPr lIns="72000" rIns="72000">
            <a:noAutofit/>
          </a:bodyPr>
          <a:lstStyle>
            <a:lvl1pPr marL="0" indent="0">
              <a:buNone/>
              <a:defRPr sz="1600">
                <a:solidFill>
                  <a:srgbClr val="3B6D41"/>
                </a:solidFill>
              </a:defRPr>
            </a:lvl1pPr>
          </a:lstStyle>
          <a:p>
            <a:pPr marL="0" marR="0" lvl="0" indent="0" algn="l" defTabSz="622158" rtl="0" eaLnBrk="1" fontAlgn="auto" latinLnBrk="0" hangingPunct="1">
              <a:lnSpc>
                <a:spcPct val="90000"/>
              </a:lnSpc>
              <a:spcBef>
                <a:spcPts val="68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Überschrift, Arial, 16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9" name="Textplatzhalter 25">
            <a:extLst>
              <a:ext uri="{FF2B5EF4-FFF2-40B4-BE49-F238E27FC236}">
                <a16:creationId xmlns:a16="http://schemas.microsoft.com/office/drawing/2014/main" id="{35CE6222-5C25-4310-98CD-4EB98FDA11F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191171" y="4741163"/>
            <a:ext cx="2765629" cy="428259"/>
          </a:xfrm>
        </p:spPr>
        <p:txBody>
          <a:bodyPr lIns="72000" rIns="72000">
            <a:noAutofit/>
          </a:bodyPr>
          <a:lstStyle>
            <a:lvl1pPr marL="0" indent="0">
              <a:buNone/>
              <a:defRPr sz="1600">
                <a:solidFill>
                  <a:srgbClr val="3B6D41"/>
                </a:solidFill>
              </a:defRPr>
            </a:lvl1pPr>
          </a:lstStyle>
          <a:p>
            <a:pPr lvl="0"/>
            <a:r>
              <a:rPr lang="de-DE" dirty="0"/>
              <a:t>Überschrift, Arial, 16 </a:t>
            </a:r>
            <a:r>
              <a:rPr lang="de-DE" dirty="0" err="1"/>
              <a:t>pt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249168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Mehrfeld 4 RKU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9188E75-C624-49C6-AFF4-135538641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1.1.2022, Maria Musterfrau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954E688-CE5F-427B-88FA-646BF1C1F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Das wäre ihr Titel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0443FF0-7411-43CE-8C28-ACB4EE65A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872D-3386-48E7-967E-9A01878BC083}" type="slidenum">
              <a:rPr lang="de-DE" smtClean="0"/>
              <a:t>‹Nr.›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50E4091-690A-43B8-BCA4-2B68E9A4E3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0000" y="252000"/>
            <a:ext cx="2268000" cy="706807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8BE4E6E2-7CCA-44F5-9B42-36D3653D5F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99" y="1080000"/>
            <a:ext cx="9309600" cy="900000"/>
          </a:xfrm>
        </p:spPr>
        <p:txBody>
          <a:bodyPr lIns="72000" rIns="72000" anchor="t" anchorCtr="0">
            <a:normAutofit/>
          </a:bodyPr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Überschrift 1- oder 2-zeilig</a:t>
            </a:r>
            <a:r>
              <a:rPr lang="de-DE" dirty="0">
                <a:solidFill>
                  <a:srgbClr val="000000"/>
                </a:solidFill>
              </a:rPr>
              <a:t>, Arial, 28 </a:t>
            </a:r>
            <a:r>
              <a:rPr lang="de-DE" dirty="0" err="1">
                <a:solidFill>
                  <a:srgbClr val="000000"/>
                </a:solidFill>
              </a:rPr>
              <a:t>pt</a:t>
            </a:r>
            <a:endParaRPr lang="de-DE" dirty="0"/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60EF50AC-A4E9-4B97-AA2D-E96DF43242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8000" y="1530000"/>
            <a:ext cx="9309600" cy="450000"/>
          </a:xfrm>
        </p:spPr>
        <p:txBody>
          <a:bodyPr lIns="72000" tIns="36000" rIns="72000" bIns="36000">
            <a:noAutofit/>
          </a:bodyPr>
          <a:lstStyle>
            <a:lvl1pPr marL="0" indent="0">
              <a:buNone/>
              <a:defRPr sz="2800" b="1">
                <a:solidFill>
                  <a:srgbClr val="3B6D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Zweite Überschrift, Arial fett, 28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D127E00-E165-4506-9477-0AFC0A19EF5F}"/>
              </a:ext>
            </a:extLst>
          </p:cNvPr>
          <p:cNvSpPr txBox="1"/>
          <p:nvPr userDrawn="1"/>
        </p:nvSpPr>
        <p:spPr>
          <a:xfrm>
            <a:off x="648305" y="2101088"/>
            <a:ext cx="2765283" cy="4865016"/>
          </a:xfrm>
          <a:prstGeom prst="rect">
            <a:avLst/>
          </a:prstGeom>
          <a:solidFill>
            <a:srgbClr val="3B6D41">
              <a:alpha val="20000"/>
            </a:srgbClr>
          </a:solidFill>
        </p:spPr>
        <p:txBody>
          <a:bodyPr wrap="square" rtlCol="0">
            <a:noAutofit/>
          </a:bodyPr>
          <a:lstStyle/>
          <a:p>
            <a:endParaRPr lang="de-DE" sz="1711" dirty="0"/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0CBD7676-990A-44B9-B806-0BF263FDF90C}"/>
              </a:ext>
            </a:extLst>
          </p:cNvPr>
          <p:cNvSpPr txBox="1">
            <a:spLocks/>
          </p:cNvSpPr>
          <p:nvPr userDrawn="1"/>
        </p:nvSpPr>
        <p:spPr>
          <a:xfrm>
            <a:off x="3934990" y="2100983"/>
            <a:ext cx="6021810" cy="2265174"/>
          </a:xfrm>
          <a:prstGeom prst="rect">
            <a:avLst/>
          </a:prstGeom>
          <a:solidFill>
            <a:srgbClr val="3B6D41">
              <a:alpha val="20000"/>
            </a:srgbClr>
          </a:solidFill>
        </p:spPr>
        <p:txBody>
          <a:bodyPr vert="horz" lIns="65317" tIns="65317" rIns="65317" bIns="65317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Univers LT 45 Light" panose="02000403030000020003" pitchFamily="2" charset="0"/>
                <a:ea typeface="+mn-ea"/>
                <a:cs typeface="Arial" panose="020B0604020202020204" pitchFamily="34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452" dirty="0">
              <a:solidFill>
                <a:srgbClr val="0091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Untertitel 2">
            <a:extLst>
              <a:ext uri="{FF2B5EF4-FFF2-40B4-BE49-F238E27FC236}">
                <a16:creationId xmlns:a16="http://schemas.microsoft.com/office/drawing/2014/main" id="{5CEABF8B-E28F-4640-9214-B571E61C6B59}"/>
              </a:ext>
            </a:extLst>
          </p:cNvPr>
          <p:cNvSpPr txBox="1">
            <a:spLocks/>
          </p:cNvSpPr>
          <p:nvPr userDrawn="1"/>
        </p:nvSpPr>
        <p:spPr>
          <a:xfrm>
            <a:off x="3934990" y="4734837"/>
            <a:ext cx="6021017" cy="2265174"/>
          </a:xfrm>
          <a:prstGeom prst="rect">
            <a:avLst/>
          </a:prstGeom>
          <a:solidFill>
            <a:srgbClr val="3B6D41">
              <a:alpha val="20000"/>
            </a:srgbClr>
          </a:solidFill>
        </p:spPr>
        <p:txBody>
          <a:bodyPr vert="horz" lIns="65317" tIns="65317" rIns="65317" bIns="65317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Univers LT 45 Light" panose="02000403030000020003" pitchFamily="2" charset="0"/>
                <a:ea typeface="+mn-ea"/>
                <a:cs typeface="Arial" panose="020B0604020202020204" pitchFamily="34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452" dirty="0">
              <a:solidFill>
                <a:srgbClr val="0091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Inhaltsplatzhalter 7">
            <a:extLst>
              <a:ext uri="{FF2B5EF4-FFF2-40B4-BE49-F238E27FC236}">
                <a16:creationId xmlns:a16="http://schemas.microsoft.com/office/drawing/2014/main" id="{32D3EA06-5F61-4F65-BF3D-5AAC51ECE7B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47999" y="2543143"/>
            <a:ext cx="2765630" cy="4424167"/>
          </a:xfrm>
        </p:spPr>
        <p:txBody>
          <a:bodyPr>
            <a:noAutofit/>
          </a:bodyPr>
          <a:lstStyle>
            <a:lvl1pPr marL="144000" indent="-144000">
              <a:buClr>
                <a:srgbClr val="3B6D41"/>
              </a:buClr>
              <a:buFont typeface="Wingdings" panose="05000000000000000000" pitchFamily="2" charset="2"/>
              <a:buChar char="§"/>
              <a:defRPr sz="1100"/>
            </a:lvl1pPr>
            <a:lvl2pPr marL="311079" indent="0">
              <a:buNone/>
              <a:defRPr sz="1100"/>
            </a:lvl2pPr>
          </a:lstStyle>
          <a:p>
            <a:pPr lvl="0"/>
            <a:r>
              <a:rPr lang="de-DE" dirty="0"/>
              <a:t>Listenpunkt, Text, Arial 11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Listenpunkt, Text, Arial 11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6" name="Textplatzhalter 31">
            <a:extLst>
              <a:ext uri="{FF2B5EF4-FFF2-40B4-BE49-F238E27FC236}">
                <a16:creationId xmlns:a16="http://schemas.microsoft.com/office/drawing/2014/main" id="{C18B24AB-8181-46DD-96BC-D9BB88647F1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64260" y="5859947"/>
            <a:ext cx="987604" cy="1390816"/>
          </a:xfrm>
        </p:spPr>
        <p:txBody>
          <a:bodyPr>
            <a:normAutofit/>
          </a:bodyPr>
          <a:lstStyle>
            <a:lvl1pPr marL="0" indent="0">
              <a:buNone/>
              <a:defRPr sz="9979">
                <a:solidFill>
                  <a:schemeClr val="bg1"/>
                </a:solidFill>
                <a:latin typeface="Arial" panose="020B0604020202020204" pitchFamily="34" charset="0"/>
                <a:ea typeface="Univers LT 65 Bold" panose="02000803050000020003" pitchFamily="2" charset="0"/>
                <a:cs typeface="Arial" panose="020B0604020202020204" pitchFamily="34" charset="0"/>
              </a:defRPr>
            </a:lvl1pPr>
            <a:lvl2pPr marL="311079" indent="0">
              <a:buNone/>
              <a:defRPr/>
            </a:lvl2pPr>
            <a:lvl3pPr marL="622158" indent="0">
              <a:buNone/>
              <a:defRPr/>
            </a:lvl3pPr>
          </a:lstStyle>
          <a:p>
            <a:pPr lvl="0"/>
            <a:r>
              <a:rPr lang="de-DE" dirty="0"/>
              <a:t>1</a:t>
            </a:r>
          </a:p>
        </p:txBody>
      </p:sp>
      <p:sp>
        <p:nvSpPr>
          <p:cNvPr id="17" name="Inhaltsplatzhalter 9">
            <a:extLst>
              <a:ext uri="{FF2B5EF4-FFF2-40B4-BE49-F238E27FC236}">
                <a16:creationId xmlns:a16="http://schemas.microsoft.com/office/drawing/2014/main" id="{A3C3829B-6606-416E-BBB6-0B018B6D45F1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3934197" y="2552564"/>
            <a:ext cx="6021810" cy="1821393"/>
          </a:xfrm>
        </p:spPr>
        <p:txBody>
          <a:bodyPr>
            <a:noAutofit/>
          </a:bodyPr>
          <a:lstStyle>
            <a:lvl1pPr marL="144000" indent="-144000">
              <a:buClr>
                <a:srgbClr val="3B6D41"/>
              </a:buClr>
              <a:buFont typeface="Wingdings" panose="05000000000000000000" pitchFamily="2" charset="2"/>
              <a:buChar char="§"/>
              <a:defRPr sz="1100"/>
            </a:lvl1pPr>
            <a:lvl2pPr marL="311079" indent="0">
              <a:buNone/>
              <a:defRPr sz="1100"/>
            </a:lvl2pPr>
          </a:lstStyle>
          <a:p>
            <a:pPr lvl="0"/>
            <a:r>
              <a:rPr lang="de-DE" dirty="0"/>
              <a:t>Listenpunkt, Text, Arial 11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Listenpunkt, Text, Arial 11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0" name="Textplatzhalter 31">
            <a:extLst>
              <a:ext uri="{FF2B5EF4-FFF2-40B4-BE49-F238E27FC236}">
                <a16:creationId xmlns:a16="http://schemas.microsoft.com/office/drawing/2014/main" id="{406CC6BA-9976-4551-B3CC-A0C64A4CB8D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38496" y="3257350"/>
            <a:ext cx="987604" cy="1390816"/>
          </a:xfrm>
        </p:spPr>
        <p:txBody>
          <a:bodyPr>
            <a:normAutofit/>
          </a:bodyPr>
          <a:lstStyle>
            <a:lvl1pPr marL="0" indent="0">
              <a:buNone/>
              <a:defRPr sz="9979">
                <a:solidFill>
                  <a:schemeClr val="bg1"/>
                </a:solidFill>
                <a:latin typeface="Arial" panose="020B0604020202020204" pitchFamily="34" charset="0"/>
                <a:ea typeface="Univers LT 65 Bold" panose="02000803050000020003" pitchFamily="2" charset="0"/>
                <a:cs typeface="Arial" panose="020B0604020202020204" pitchFamily="34" charset="0"/>
              </a:defRPr>
            </a:lvl1pPr>
            <a:lvl2pPr marL="311079" indent="0">
              <a:buNone/>
              <a:defRPr/>
            </a:lvl2pPr>
            <a:lvl3pPr marL="622158" indent="0">
              <a:buNone/>
              <a:defRPr/>
            </a:lvl3pPr>
          </a:lstStyle>
          <a:p>
            <a:pPr lvl="0"/>
            <a:r>
              <a:rPr lang="de-DE" dirty="0"/>
              <a:t>3</a:t>
            </a:r>
          </a:p>
        </p:txBody>
      </p:sp>
      <p:sp>
        <p:nvSpPr>
          <p:cNvPr id="21" name="Inhaltsplatzhalter 13">
            <a:extLst>
              <a:ext uri="{FF2B5EF4-FFF2-40B4-BE49-F238E27FC236}">
                <a16:creationId xmlns:a16="http://schemas.microsoft.com/office/drawing/2014/main" id="{9C62E54C-72EF-41EF-AFD6-2D822301FDC4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3934196" y="5187538"/>
            <a:ext cx="6021017" cy="1822757"/>
          </a:xfrm>
        </p:spPr>
        <p:txBody>
          <a:bodyPr>
            <a:noAutofit/>
          </a:bodyPr>
          <a:lstStyle>
            <a:lvl1pPr marL="144000" indent="-144000">
              <a:buClr>
                <a:srgbClr val="3B6D41"/>
              </a:buClr>
              <a:buFont typeface="Wingdings" panose="05000000000000000000" pitchFamily="2" charset="2"/>
              <a:buChar char="§"/>
              <a:defRPr sz="1100"/>
            </a:lvl1pPr>
            <a:lvl2pPr marL="311079" indent="0">
              <a:buNone/>
              <a:defRPr sz="1100"/>
            </a:lvl2pPr>
          </a:lstStyle>
          <a:p>
            <a:pPr lvl="0"/>
            <a:r>
              <a:rPr lang="de-DE" dirty="0"/>
              <a:t>Listenpunkt, Text, Arial 11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Listenpunkt, Text, Arial 11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2" name="Textplatzhalter 31">
            <a:extLst>
              <a:ext uri="{FF2B5EF4-FFF2-40B4-BE49-F238E27FC236}">
                <a16:creationId xmlns:a16="http://schemas.microsoft.com/office/drawing/2014/main" id="{B2F5F87F-1B31-4E38-8086-4DAB9974E78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48021" y="5895999"/>
            <a:ext cx="987604" cy="1390816"/>
          </a:xfrm>
        </p:spPr>
        <p:txBody>
          <a:bodyPr>
            <a:normAutofit/>
          </a:bodyPr>
          <a:lstStyle>
            <a:lvl1pPr marL="0" indent="0">
              <a:buNone/>
              <a:defRPr sz="9979">
                <a:solidFill>
                  <a:schemeClr val="bg1"/>
                </a:solidFill>
                <a:latin typeface="Arial" panose="020B0604020202020204" pitchFamily="34" charset="0"/>
                <a:ea typeface="Univers LT 65 Bold" panose="02000803050000020003" pitchFamily="2" charset="0"/>
                <a:cs typeface="Arial" panose="020B0604020202020204" pitchFamily="34" charset="0"/>
              </a:defRPr>
            </a:lvl1pPr>
            <a:lvl2pPr marL="311079" indent="0">
              <a:buNone/>
              <a:defRPr/>
            </a:lvl2pPr>
            <a:lvl3pPr marL="622158" indent="0">
              <a:buNone/>
              <a:defRPr/>
            </a:lvl3pPr>
          </a:lstStyle>
          <a:p>
            <a:pPr lvl="0"/>
            <a:r>
              <a:rPr lang="de-DE" dirty="0"/>
              <a:t>2</a:t>
            </a:r>
          </a:p>
        </p:txBody>
      </p:sp>
      <p:sp>
        <p:nvSpPr>
          <p:cNvPr id="25" name="Textplatzhalter 17">
            <a:extLst>
              <a:ext uri="{FF2B5EF4-FFF2-40B4-BE49-F238E27FC236}">
                <a16:creationId xmlns:a16="http://schemas.microsoft.com/office/drawing/2014/main" id="{7F021E5B-1B48-494D-965E-2DE8D7E5383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47999" y="2101820"/>
            <a:ext cx="2765630" cy="427645"/>
          </a:xfrm>
        </p:spPr>
        <p:txBody>
          <a:bodyPr lIns="72000" rIns="72000">
            <a:noAutofit/>
          </a:bodyPr>
          <a:lstStyle>
            <a:lvl1pPr marL="0" indent="0">
              <a:buNone/>
              <a:defRPr sz="1600">
                <a:solidFill>
                  <a:srgbClr val="3B6D41"/>
                </a:solidFill>
              </a:defRPr>
            </a:lvl1pPr>
          </a:lstStyle>
          <a:p>
            <a:pPr marL="0" marR="0" lvl="0" indent="0" algn="l" defTabSz="622158" rtl="0" eaLnBrk="1" fontAlgn="auto" latinLnBrk="0" hangingPunct="1">
              <a:lnSpc>
                <a:spcPct val="90000"/>
              </a:lnSpc>
              <a:spcBef>
                <a:spcPts val="68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Überschrift, Arial, 16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6" name="Textplatzhalter 19">
            <a:extLst>
              <a:ext uri="{FF2B5EF4-FFF2-40B4-BE49-F238E27FC236}">
                <a16:creationId xmlns:a16="http://schemas.microsoft.com/office/drawing/2014/main" id="{1F490835-E113-495B-9C66-3070A666856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934197" y="2101088"/>
            <a:ext cx="6021810" cy="428259"/>
          </a:xfrm>
        </p:spPr>
        <p:txBody>
          <a:bodyPr lIns="72000" rIns="72000">
            <a:noAutofit/>
          </a:bodyPr>
          <a:lstStyle>
            <a:lvl1pPr marL="0" indent="0">
              <a:buNone/>
              <a:defRPr sz="1600">
                <a:solidFill>
                  <a:srgbClr val="3B6D41"/>
                </a:solidFill>
              </a:defRPr>
            </a:lvl1pPr>
          </a:lstStyle>
          <a:p>
            <a:pPr marL="0" marR="0" lvl="0" indent="0" algn="l" defTabSz="622158" rtl="0" eaLnBrk="1" fontAlgn="auto" latinLnBrk="0" hangingPunct="1">
              <a:lnSpc>
                <a:spcPct val="90000"/>
              </a:lnSpc>
              <a:spcBef>
                <a:spcPts val="68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Überschrift, Arial, 16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8" name="Textplatzhalter 23">
            <a:extLst>
              <a:ext uri="{FF2B5EF4-FFF2-40B4-BE49-F238E27FC236}">
                <a16:creationId xmlns:a16="http://schemas.microsoft.com/office/drawing/2014/main" id="{6C45547F-E5E7-4BE0-ABD1-A9C1BEEA9F7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934197" y="4733787"/>
            <a:ext cx="6021016" cy="428259"/>
          </a:xfrm>
        </p:spPr>
        <p:txBody>
          <a:bodyPr lIns="72000" rIns="72000">
            <a:noAutofit/>
          </a:bodyPr>
          <a:lstStyle>
            <a:lvl1pPr marL="0" indent="0">
              <a:buNone/>
              <a:defRPr sz="1600">
                <a:solidFill>
                  <a:srgbClr val="3B6D41"/>
                </a:solidFill>
              </a:defRPr>
            </a:lvl1pPr>
          </a:lstStyle>
          <a:p>
            <a:pPr marL="0" marR="0" lvl="0" indent="0" algn="l" defTabSz="622158" rtl="0" eaLnBrk="1" fontAlgn="auto" latinLnBrk="0" hangingPunct="1">
              <a:lnSpc>
                <a:spcPct val="90000"/>
              </a:lnSpc>
              <a:spcBef>
                <a:spcPts val="68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Überschrift, Arial, 16 </a:t>
            </a:r>
            <a:r>
              <a:rPr lang="de-DE" dirty="0" err="1"/>
              <a:t>pt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232563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Mehrfeld 5 RKU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9188E75-C624-49C6-AFF4-135538641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1.1.2022, Maria Musterfrau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954E688-CE5F-427B-88FA-646BF1C1F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Das wäre ihr Titel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0443FF0-7411-43CE-8C28-ACB4EE65A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872D-3386-48E7-967E-9A01878BC083}" type="slidenum">
              <a:rPr lang="de-DE" smtClean="0"/>
              <a:t>‹Nr.›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50E4091-690A-43B8-BCA4-2B68E9A4E3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0000" y="252000"/>
            <a:ext cx="2268000" cy="706807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8BE4E6E2-7CCA-44F5-9B42-36D3653D5F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99" y="1080000"/>
            <a:ext cx="9309600" cy="900000"/>
          </a:xfrm>
        </p:spPr>
        <p:txBody>
          <a:bodyPr lIns="72000" rIns="72000" anchor="t" anchorCtr="0">
            <a:normAutofit/>
          </a:bodyPr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Überschrift 1- oder 2-zeilig</a:t>
            </a:r>
            <a:r>
              <a:rPr lang="de-DE" dirty="0">
                <a:solidFill>
                  <a:srgbClr val="000000"/>
                </a:solidFill>
              </a:rPr>
              <a:t>, Arial, 28 </a:t>
            </a:r>
            <a:r>
              <a:rPr lang="de-DE" dirty="0" err="1">
                <a:solidFill>
                  <a:srgbClr val="000000"/>
                </a:solidFill>
              </a:rPr>
              <a:t>pt</a:t>
            </a:r>
            <a:endParaRPr lang="de-DE" dirty="0"/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60EF50AC-A4E9-4B97-AA2D-E96DF43242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8000" y="1530000"/>
            <a:ext cx="9309600" cy="450000"/>
          </a:xfrm>
        </p:spPr>
        <p:txBody>
          <a:bodyPr lIns="72000" tIns="36000" rIns="72000" bIns="36000">
            <a:noAutofit/>
          </a:bodyPr>
          <a:lstStyle>
            <a:lvl1pPr marL="0" indent="0">
              <a:buNone/>
              <a:defRPr sz="2800" b="1">
                <a:solidFill>
                  <a:srgbClr val="3B6D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Zweite Überschrift, Arial fett, 28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D127E00-E165-4506-9477-0AFC0A19EF5F}"/>
              </a:ext>
            </a:extLst>
          </p:cNvPr>
          <p:cNvSpPr txBox="1"/>
          <p:nvPr userDrawn="1"/>
        </p:nvSpPr>
        <p:spPr>
          <a:xfrm>
            <a:off x="648305" y="2101088"/>
            <a:ext cx="2765283" cy="4865016"/>
          </a:xfrm>
          <a:prstGeom prst="rect">
            <a:avLst/>
          </a:prstGeom>
          <a:solidFill>
            <a:srgbClr val="3B6D41">
              <a:alpha val="20000"/>
            </a:srgbClr>
          </a:solidFill>
        </p:spPr>
        <p:txBody>
          <a:bodyPr wrap="square" rtlCol="0">
            <a:noAutofit/>
          </a:bodyPr>
          <a:lstStyle/>
          <a:p>
            <a:endParaRPr lang="de-DE" sz="1711" dirty="0"/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0CBD7676-990A-44B9-B806-0BF263FDF90C}"/>
              </a:ext>
            </a:extLst>
          </p:cNvPr>
          <p:cNvSpPr txBox="1">
            <a:spLocks/>
          </p:cNvSpPr>
          <p:nvPr userDrawn="1"/>
        </p:nvSpPr>
        <p:spPr>
          <a:xfrm>
            <a:off x="3934990" y="2100983"/>
            <a:ext cx="6021810" cy="1440000"/>
          </a:xfrm>
          <a:prstGeom prst="rect">
            <a:avLst/>
          </a:prstGeom>
          <a:solidFill>
            <a:srgbClr val="3B6D41">
              <a:alpha val="20000"/>
            </a:srgbClr>
          </a:solidFill>
        </p:spPr>
        <p:txBody>
          <a:bodyPr vert="horz" lIns="65317" tIns="65317" rIns="65317" bIns="65317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Univers LT 45 Light" panose="02000403030000020003" pitchFamily="2" charset="0"/>
                <a:ea typeface="+mn-ea"/>
                <a:cs typeface="Arial" panose="020B0604020202020204" pitchFamily="34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452" dirty="0">
              <a:solidFill>
                <a:srgbClr val="0091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Untertitel 2">
            <a:extLst>
              <a:ext uri="{FF2B5EF4-FFF2-40B4-BE49-F238E27FC236}">
                <a16:creationId xmlns:a16="http://schemas.microsoft.com/office/drawing/2014/main" id="{59C8B481-87C4-48E1-BF87-9311315755FC}"/>
              </a:ext>
            </a:extLst>
          </p:cNvPr>
          <p:cNvSpPr txBox="1">
            <a:spLocks/>
          </p:cNvSpPr>
          <p:nvPr userDrawn="1"/>
        </p:nvSpPr>
        <p:spPr>
          <a:xfrm>
            <a:off x="3920157" y="3849499"/>
            <a:ext cx="6021810" cy="1440000"/>
          </a:xfrm>
          <a:prstGeom prst="rect">
            <a:avLst/>
          </a:prstGeom>
          <a:solidFill>
            <a:srgbClr val="3B6D41">
              <a:alpha val="20000"/>
            </a:srgbClr>
          </a:solidFill>
        </p:spPr>
        <p:txBody>
          <a:bodyPr vert="horz" lIns="65317" tIns="65317" rIns="65317" bIns="41476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Univers LT 45 Light" panose="02000403030000020003" pitchFamily="2" charset="0"/>
                <a:ea typeface="+mn-ea"/>
                <a:cs typeface="Arial" panose="020B0604020202020204" pitchFamily="34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452" dirty="0">
              <a:solidFill>
                <a:srgbClr val="0091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Untertitel 2">
            <a:extLst>
              <a:ext uri="{FF2B5EF4-FFF2-40B4-BE49-F238E27FC236}">
                <a16:creationId xmlns:a16="http://schemas.microsoft.com/office/drawing/2014/main" id="{5CEABF8B-E28F-4640-9214-B571E61C6B59}"/>
              </a:ext>
            </a:extLst>
          </p:cNvPr>
          <p:cNvSpPr txBox="1">
            <a:spLocks/>
          </p:cNvSpPr>
          <p:nvPr userDrawn="1"/>
        </p:nvSpPr>
        <p:spPr>
          <a:xfrm>
            <a:off x="3920157" y="5570295"/>
            <a:ext cx="6022800" cy="1440000"/>
          </a:xfrm>
          <a:prstGeom prst="rect">
            <a:avLst/>
          </a:prstGeom>
          <a:solidFill>
            <a:srgbClr val="3B6D41">
              <a:alpha val="20000"/>
            </a:srgbClr>
          </a:solidFill>
        </p:spPr>
        <p:txBody>
          <a:bodyPr vert="horz" lIns="65317" tIns="65317" rIns="65317" bIns="65317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Univers LT 45 Light" panose="02000403030000020003" pitchFamily="2" charset="0"/>
                <a:ea typeface="+mn-ea"/>
                <a:cs typeface="Arial" panose="020B0604020202020204" pitchFamily="34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452" dirty="0">
              <a:solidFill>
                <a:srgbClr val="0091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Inhaltsplatzhalter 7">
            <a:extLst>
              <a:ext uri="{FF2B5EF4-FFF2-40B4-BE49-F238E27FC236}">
                <a16:creationId xmlns:a16="http://schemas.microsoft.com/office/drawing/2014/main" id="{32D3EA06-5F61-4F65-BF3D-5AAC51ECE7B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47999" y="2543143"/>
            <a:ext cx="2765630" cy="4424167"/>
          </a:xfrm>
        </p:spPr>
        <p:txBody>
          <a:bodyPr>
            <a:noAutofit/>
          </a:bodyPr>
          <a:lstStyle>
            <a:lvl1pPr marL="144000" indent="-144000">
              <a:buClr>
                <a:srgbClr val="3B6D41"/>
              </a:buClr>
              <a:buFont typeface="Wingdings" panose="05000000000000000000" pitchFamily="2" charset="2"/>
              <a:buChar char="§"/>
              <a:defRPr sz="1100"/>
            </a:lvl1pPr>
            <a:lvl2pPr marL="311079" indent="0">
              <a:buNone/>
              <a:defRPr sz="1100"/>
            </a:lvl2pPr>
          </a:lstStyle>
          <a:p>
            <a:pPr lvl="0"/>
            <a:r>
              <a:rPr lang="de-DE" dirty="0"/>
              <a:t>Listenpunkt, Text, Arial 11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Listenpunkt, Text, Arial 11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6" name="Textplatzhalter 31">
            <a:extLst>
              <a:ext uri="{FF2B5EF4-FFF2-40B4-BE49-F238E27FC236}">
                <a16:creationId xmlns:a16="http://schemas.microsoft.com/office/drawing/2014/main" id="{C18B24AB-8181-46DD-96BC-D9BB88647F1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64260" y="5859947"/>
            <a:ext cx="987604" cy="1390816"/>
          </a:xfrm>
        </p:spPr>
        <p:txBody>
          <a:bodyPr>
            <a:normAutofit/>
          </a:bodyPr>
          <a:lstStyle>
            <a:lvl1pPr marL="0" indent="0">
              <a:buNone/>
              <a:defRPr sz="9979">
                <a:solidFill>
                  <a:schemeClr val="bg1"/>
                </a:solidFill>
                <a:latin typeface="Arial" panose="020B0604020202020204" pitchFamily="34" charset="0"/>
                <a:ea typeface="Univers LT 65 Bold" panose="02000803050000020003" pitchFamily="2" charset="0"/>
                <a:cs typeface="Arial" panose="020B0604020202020204" pitchFamily="34" charset="0"/>
              </a:defRPr>
            </a:lvl1pPr>
            <a:lvl2pPr marL="311079" indent="0">
              <a:buNone/>
              <a:defRPr/>
            </a:lvl2pPr>
            <a:lvl3pPr marL="622158" indent="0">
              <a:buNone/>
              <a:defRPr/>
            </a:lvl3pPr>
          </a:lstStyle>
          <a:p>
            <a:pPr lvl="0"/>
            <a:r>
              <a:rPr lang="de-DE" dirty="0"/>
              <a:t>1</a:t>
            </a:r>
          </a:p>
        </p:txBody>
      </p:sp>
      <p:sp>
        <p:nvSpPr>
          <p:cNvPr id="17" name="Inhaltsplatzhalter 9">
            <a:extLst>
              <a:ext uri="{FF2B5EF4-FFF2-40B4-BE49-F238E27FC236}">
                <a16:creationId xmlns:a16="http://schemas.microsoft.com/office/drawing/2014/main" id="{A3C3829B-6606-416E-BBB6-0B018B6D45F1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3934195" y="2552564"/>
            <a:ext cx="6022800" cy="988419"/>
          </a:xfrm>
        </p:spPr>
        <p:txBody>
          <a:bodyPr>
            <a:noAutofit/>
          </a:bodyPr>
          <a:lstStyle>
            <a:lvl1pPr marL="171450" indent="-171450">
              <a:buClr>
                <a:srgbClr val="3B6D41"/>
              </a:buClr>
              <a:buFont typeface="Wingdings" panose="05000000000000000000" pitchFamily="2" charset="2"/>
              <a:buChar char="§"/>
              <a:defRPr sz="1100"/>
            </a:lvl1pPr>
            <a:lvl2pPr marL="311079" indent="0">
              <a:buNone/>
              <a:defRPr sz="1100"/>
            </a:lvl2pPr>
          </a:lstStyle>
          <a:p>
            <a:pPr lvl="0"/>
            <a:r>
              <a:rPr lang="de-DE" dirty="0"/>
              <a:t>Listenpunkt, Text, Arial 11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Listenpunkt, Text, Arial 11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8" name="Inhaltsplatzhalter 11">
            <a:extLst>
              <a:ext uri="{FF2B5EF4-FFF2-40B4-BE49-F238E27FC236}">
                <a16:creationId xmlns:a16="http://schemas.microsoft.com/office/drawing/2014/main" id="{E353FFDD-2290-43EB-8F1B-8541905C0BEA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3934800" y="4291897"/>
            <a:ext cx="6022800" cy="997602"/>
          </a:xfrm>
        </p:spPr>
        <p:txBody>
          <a:bodyPr>
            <a:noAutofit/>
          </a:bodyPr>
          <a:lstStyle>
            <a:lvl1pPr marL="144000" indent="-144000">
              <a:buClr>
                <a:srgbClr val="3B6D41"/>
              </a:buClr>
              <a:buFont typeface="Wingdings" panose="05000000000000000000" pitchFamily="2" charset="2"/>
              <a:buChar char="§"/>
              <a:defRPr sz="1100"/>
            </a:lvl1pPr>
            <a:lvl2pPr marL="311079" indent="0">
              <a:buNone/>
              <a:defRPr sz="1100"/>
            </a:lvl2pPr>
          </a:lstStyle>
          <a:p>
            <a:pPr lvl="0"/>
            <a:r>
              <a:rPr lang="de-DE" dirty="0"/>
              <a:t>Listenpunkt, Text, Arial 11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Listenpunkt, Text, Arial 11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9" name="Textplatzhalter 31">
            <a:extLst>
              <a:ext uri="{FF2B5EF4-FFF2-40B4-BE49-F238E27FC236}">
                <a16:creationId xmlns:a16="http://schemas.microsoft.com/office/drawing/2014/main" id="{637C72F8-F71D-4112-92FC-55C74251295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219446" y="2434472"/>
            <a:ext cx="987604" cy="1390816"/>
          </a:xfrm>
        </p:spPr>
        <p:txBody>
          <a:bodyPr>
            <a:normAutofit/>
          </a:bodyPr>
          <a:lstStyle>
            <a:lvl1pPr marL="0" indent="0">
              <a:buNone/>
              <a:defRPr sz="9979">
                <a:solidFill>
                  <a:schemeClr val="bg1"/>
                </a:solidFill>
                <a:latin typeface="Arial" panose="020B0604020202020204" pitchFamily="34" charset="0"/>
                <a:ea typeface="Univers LT 65 Bold" panose="02000803050000020003" pitchFamily="2" charset="0"/>
                <a:cs typeface="Arial" panose="020B0604020202020204" pitchFamily="34" charset="0"/>
              </a:defRPr>
            </a:lvl1pPr>
            <a:lvl2pPr marL="311079" indent="0">
              <a:buNone/>
              <a:defRPr/>
            </a:lvl2pPr>
            <a:lvl3pPr marL="622158" indent="0">
              <a:buNone/>
              <a:defRPr/>
            </a:lvl3pPr>
          </a:lstStyle>
          <a:p>
            <a:pPr lvl="0"/>
            <a:r>
              <a:rPr lang="de-DE" dirty="0"/>
              <a:t>4</a:t>
            </a:r>
          </a:p>
        </p:txBody>
      </p:sp>
      <p:sp>
        <p:nvSpPr>
          <p:cNvPr id="20" name="Textplatzhalter 31">
            <a:extLst>
              <a:ext uri="{FF2B5EF4-FFF2-40B4-BE49-F238E27FC236}">
                <a16:creationId xmlns:a16="http://schemas.microsoft.com/office/drawing/2014/main" id="{406CC6BA-9976-4551-B3CC-A0C64A4CB8D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19446" y="4162879"/>
            <a:ext cx="987604" cy="1390816"/>
          </a:xfrm>
        </p:spPr>
        <p:txBody>
          <a:bodyPr>
            <a:normAutofit/>
          </a:bodyPr>
          <a:lstStyle>
            <a:lvl1pPr marL="0" indent="0">
              <a:buNone/>
              <a:defRPr sz="9979">
                <a:solidFill>
                  <a:schemeClr val="bg1"/>
                </a:solidFill>
                <a:latin typeface="Arial" panose="020B0604020202020204" pitchFamily="34" charset="0"/>
                <a:ea typeface="Univers LT 65 Bold" panose="02000803050000020003" pitchFamily="2" charset="0"/>
                <a:cs typeface="Arial" panose="020B0604020202020204" pitchFamily="34" charset="0"/>
              </a:defRPr>
            </a:lvl1pPr>
            <a:lvl2pPr marL="311079" indent="0">
              <a:buNone/>
              <a:defRPr/>
            </a:lvl2pPr>
            <a:lvl3pPr marL="622158" indent="0">
              <a:buNone/>
              <a:defRPr/>
            </a:lvl3pPr>
          </a:lstStyle>
          <a:p>
            <a:pPr lvl="0"/>
            <a:r>
              <a:rPr lang="de-DE" dirty="0"/>
              <a:t>3</a:t>
            </a:r>
          </a:p>
        </p:txBody>
      </p:sp>
      <p:sp>
        <p:nvSpPr>
          <p:cNvPr id="21" name="Inhaltsplatzhalter 13">
            <a:extLst>
              <a:ext uri="{FF2B5EF4-FFF2-40B4-BE49-F238E27FC236}">
                <a16:creationId xmlns:a16="http://schemas.microsoft.com/office/drawing/2014/main" id="{9C62E54C-72EF-41EF-AFD6-2D822301FDC4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3920400" y="6008053"/>
            <a:ext cx="6022800" cy="1002242"/>
          </a:xfrm>
        </p:spPr>
        <p:txBody>
          <a:bodyPr>
            <a:noAutofit/>
          </a:bodyPr>
          <a:lstStyle>
            <a:lvl1pPr marL="144000" indent="-144000">
              <a:buClr>
                <a:srgbClr val="3B6D41"/>
              </a:buClr>
              <a:buFont typeface="Wingdings" panose="05000000000000000000" pitchFamily="2" charset="2"/>
              <a:buChar char="§"/>
              <a:defRPr sz="1100"/>
            </a:lvl1pPr>
            <a:lvl2pPr marL="311079" indent="0">
              <a:buNone/>
              <a:defRPr sz="1100"/>
            </a:lvl2pPr>
          </a:lstStyle>
          <a:p>
            <a:pPr lvl="0"/>
            <a:r>
              <a:rPr lang="de-DE" dirty="0"/>
              <a:t>Listenpunkt, Text, Arial 11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Listenpunkt, Text, Arial 11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2" name="Textplatzhalter 31">
            <a:extLst>
              <a:ext uri="{FF2B5EF4-FFF2-40B4-BE49-F238E27FC236}">
                <a16:creationId xmlns:a16="http://schemas.microsoft.com/office/drawing/2014/main" id="{B2F5F87F-1B31-4E38-8086-4DAB9974E78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27275" y="5895752"/>
            <a:ext cx="987604" cy="1390816"/>
          </a:xfrm>
        </p:spPr>
        <p:txBody>
          <a:bodyPr>
            <a:normAutofit/>
          </a:bodyPr>
          <a:lstStyle>
            <a:lvl1pPr marL="0" indent="0">
              <a:buNone/>
              <a:defRPr sz="9979">
                <a:solidFill>
                  <a:schemeClr val="bg1"/>
                </a:solidFill>
                <a:latin typeface="Arial" panose="020B0604020202020204" pitchFamily="34" charset="0"/>
                <a:ea typeface="Univers LT 65 Bold" panose="02000803050000020003" pitchFamily="2" charset="0"/>
                <a:cs typeface="Arial" panose="020B0604020202020204" pitchFamily="34" charset="0"/>
              </a:defRPr>
            </a:lvl1pPr>
            <a:lvl2pPr marL="311079" indent="0">
              <a:buNone/>
              <a:defRPr/>
            </a:lvl2pPr>
            <a:lvl3pPr marL="622158" indent="0">
              <a:buNone/>
              <a:defRPr/>
            </a:lvl3pPr>
          </a:lstStyle>
          <a:p>
            <a:pPr lvl="0"/>
            <a:r>
              <a:rPr lang="de-DE" dirty="0"/>
              <a:t>2</a:t>
            </a:r>
          </a:p>
        </p:txBody>
      </p:sp>
      <p:sp>
        <p:nvSpPr>
          <p:cNvPr id="25" name="Textplatzhalter 17">
            <a:extLst>
              <a:ext uri="{FF2B5EF4-FFF2-40B4-BE49-F238E27FC236}">
                <a16:creationId xmlns:a16="http://schemas.microsoft.com/office/drawing/2014/main" id="{7F021E5B-1B48-494D-965E-2DE8D7E5383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47999" y="2101820"/>
            <a:ext cx="2765630" cy="427645"/>
          </a:xfrm>
        </p:spPr>
        <p:txBody>
          <a:bodyPr lIns="72000" rIns="72000">
            <a:noAutofit/>
          </a:bodyPr>
          <a:lstStyle>
            <a:lvl1pPr marL="0" indent="0">
              <a:buNone/>
              <a:defRPr sz="1600">
                <a:solidFill>
                  <a:srgbClr val="3B6D41"/>
                </a:solidFill>
              </a:defRPr>
            </a:lvl1pPr>
          </a:lstStyle>
          <a:p>
            <a:pPr marL="0" marR="0" lvl="0" indent="0" algn="l" defTabSz="622158" rtl="0" eaLnBrk="1" fontAlgn="auto" latinLnBrk="0" hangingPunct="1">
              <a:lnSpc>
                <a:spcPct val="90000"/>
              </a:lnSpc>
              <a:spcBef>
                <a:spcPts val="68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Überschrift, Arial, 16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6" name="Textplatzhalter 19">
            <a:extLst>
              <a:ext uri="{FF2B5EF4-FFF2-40B4-BE49-F238E27FC236}">
                <a16:creationId xmlns:a16="http://schemas.microsoft.com/office/drawing/2014/main" id="{1F490835-E113-495B-9C66-3070A666856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934197" y="2101088"/>
            <a:ext cx="6022800" cy="428259"/>
          </a:xfrm>
        </p:spPr>
        <p:txBody>
          <a:bodyPr lIns="72000" rIns="72000">
            <a:noAutofit/>
          </a:bodyPr>
          <a:lstStyle>
            <a:lvl1pPr marL="0" indent="0">
              <a:buNone/>
              <a:defRPr sz="1600">
                <a:solidFill>
                  <a:srgbClr val="3B6D41"/>
                </a:solidFill>
              </a:defRPr>
            </a:lvl1pPr>
          </a:lstStyle>
          <a:p>
            <a:pPr marL="0" marR="0" lvl="0" indent="0" algn="l" defTabSz="622158" rtl="0" eaLnBrk="1" fontAlgn="auto" latinLnBrk="0" hangingPunct="1">
              <a:lnSpc>
                <a:spcPct val="90000"/>
              </a:lnSpc>
              <a:spcBef>
                <a:spcPts val="68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Überschrift, Arial, 16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7" name="Textplatzhalter 21">
            <a:extLst>
              <a:ext uri="{FF2B5EF4-FFF2-40B4-BE49-F238E27FC236}">
                <a16:creationId xmlns:a16="http://schemas.microsoft.com/office/drawing/2014/main" id="{847B113C-6039-4437-AD81-125717F0CBD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934800" y="3863638"/>
            <a:ext cx="6021810" cy="428259"/>
          </a:xfrm>
        </p:spPr>
        <p:txBody>
          <a:bodyPr lIns="72000" rIns="72000">
            <a:noAutofit/>
          </a:bodyPr>
          <a:lstStyle>
            <a:lvl1pPr marL="0" indent="0">
              <a:buNone/>
              <a:defRPr sz="1600">
                <a:solidFill>
                  <a:srgbClr val="3B6D41"/>
                </a:solidFill>
              </a:defRPr>
            </a:lvl1pPr>
          </a:lstStyle>
          <a:p>
            <a:pPr marL="0" marR="0" lvl="0" indent="0" algn="l" defTabSz="622158" rtl="0" eaLnBrk="1" fontAlgn="auto" latinLnBrk="0" hangingPunct="1">
              <a:lnSpc>
                <a:spcPct val="90000"/>
              </a:lnSpc>
              <a:spcBef>
                <a:spcPts val="68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Überschrift, Arial, 16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8" name="Textplatzhalter 23">
            <a:extLst>
              <a:ext uri="{FF2B5EF4-FFF2-40B4-BE49-F238E27FC236}">
                <a16:creationId xmlns:a16="http://schemas.microsoft.com/office/drawing/2014/main" id="{6C45547F-E5E7-4BE0-ABD1-A9C1BEEA9F7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920400" y="5579794"/>
            <a:ext cx="6022800" cy="428259"/>
          </a:xfrm>
        </p:spPr>
        <p:txBody>
          <a:bodyPr lIns="72000" rIns="72000">
            <a:noAutofit/>
          </a:bodyPr>
          <a:lstStyle>
            <a:lvl1pPr marL="0" indent="0">
              <a:buNone/>
              <a:defRPr sz="1600">
                <a:solidFill>
                  <a:srgbClr val="3B6D41"/>
                </a:solidFill>
              </a:defRPr>
            </a:lvl1pPr>
          </a:lstStyle>
          <a:p>
            <a:pPr marL="0" marR="0" lvl="0" indent="0" algn="l" defTabSz="622158" rtl="0" eaLnBrk="1" fontAlgn="auto" latinLnBrk="0" hangingPunct="1">
              <a:lnSpc>
                <a:spcPct val="90000"/>
              </a:lnSpc>
              <a:spcBef>
                <a:spcPts val="68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Überschrift, Arial, 16 </a:t>
            </a:r>
            <a:r>
              <a:rPr lang="de-DE" dirty="0" err="1"/>
              <a:t>pt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89066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Schlusswort 1 RKU 2">
    <p:bg>
      <p:bgPr>
        <a:solidFill>
          <a:srgbClr val="3B6D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9">
            <a:extLst>
              <a:ext uri="{FF2B5EF4-FFF2-40B4-BE49-F238E27FC236}">
                <a16:creationId xmlns:a16="http://schemas.microsoft.com/office/drawing/2014/main" id="{0F0D862B-4D50-47F9-8334-C6BC4971AC6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5345907" cy="7559675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06D33661-6E6C-4443-AF45-CBCDA5C341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64000" y="3718800"/>
            <a:ext cx="5040000" cy="3600000"/>
          </a:xfrm>
        </p:spPr>
        <p:txBody>
          <a:bodyPr lIns="288000" tIns="72000" rIns="72000" bIns="72000">
            <a:noAutofit/>
          </a:bodyPr>
          <a:lstStyle>
            <a:lvl1pPr marL="0" indent="0">
              <a:buNone/>
              <a:defRPr sz="3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de-DE" dirty="0"/>
              <a:t>Schlusswort,</a:t>
            </a:r>
            <a:br>
              <a:rPr lang="de-DE" dirty="0"/>
            </a:br>
            <a:r>
              <a:rPr lang="de-DE" dirty="0"/>
              <a:t>Arial, 34 </a:t>
            </a:r>
            <a:r>
              <a:rPr lang="de-DE" dirty="0" err="1"/>
              <a:t>pt</a:t>
            </a:r>
            <a:r>
              <a:rPr lang="de-DE" dirty="0"/>
              <a:t>, weiß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B318315-F669-439F-9D58-C7EB03583F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0000" y="252000"/>
            <a:ext cx="2268000" cy="70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05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Text 2 RKU 1">
    <p:bg>
      <p:bgPr>
        <a:solidFill>
          <a:srgbClr val="009182">
            <a:alpha val="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C579CA-D6E6-4264-AA10-D45DCE0C6A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1080000"/>
            <a:ext cx="9308800" cy="900000"/>
          </a:xfrm>
        </p:spPr>
        <p:txBody>
          <a:bodyPr lIns="72000" rIns="72000" anchor="t" anchorCtr="0">
            <a:normAutofit/>
          </a:bodyPr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Überschrift 1- oder 2-zeilig</a:t>
            </a:r>
            <a:r>
              <a:rPr lang="de-DE" dirty="0">
                <a:solidFill>
                  <a:srgbClr val="000000"/>
                </a:solidFill>
              </a:rPr>
              <a:t>, Arial, 28 </a:t>
            </a:r>
            <a:r>
              <a:rPr lang="de-DE" dirty="0" err="1">
                <a:solidFill>
                  <a:srgbClr val="000000"/>
                </a:solidFill>
              </a:rPr>
              <a:t>pt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DE33E87-6327-479F-BAB1-912E09E64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1.1.2022, Maria Musterfrau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2F28253-CF5F-4D4B-8008-96A39EAF9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Das wäre ihr Titel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E404098-04BE-4CCF-9B4A-0CC45F6CB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872D-3386-48E7-967E-9A01878BC083}" type="slidenum">
              <a:rPr lang="de-DE" smtClean="0"/>
              <a:t>‹Nr.›</a:t>
            </a:fld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87093BE-5992-4897-8B3D-C7E9A68DB4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0000" y="252000"/>
            <a:ext cx="2268000" cy="706807"/>
          </a:xfrm>
          <a:prstGeom prst="rect">
            <a:avLst/>
          </a:prstGeom>
        </p:spPr>
      </p:pic>
      <p:sp>
        <p:nvSpPr>
          <p:cNvPr id="9" name="Textplatzhalter 4">
            <a:extLst>
              <a:ext uri="{FF2B5EF4-FFF2-40B4-BE49-F238E27FC236}">
                <a16:creationId xmlns:a16="http://schemas.microsoft.com/office/drawing/2014/main" id="{59497CDD-7490-4075-ADB2-92369945D23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8000" y="1530000"/>
            <a:ext cx="9308800" cy="450000"/>
          </a:xfrm>
        </p:spPr>
        <p:txBody>
          <a:bodyPr lIns="72000" tIns="36000" rIns="72000" bIns="36000">
            <a:noAutofit/>
          </a:bodyPr>
          <a:lstStyle>
            <a:lvl1pPr marL="0" indent="0">
              <a:buNone/>
              <a:defRPr sz="2800" b="1">
                <a:solidFill>
                  <a:srgbClr val="0091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Zweite Überschrift, Arial fett, 28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3" name="Inhaltsplatzhalter 8">
            <a:extLst>
              <a:ext uri="{FF2B5EF4-FFF2-40B4-BE49-F238E27FC236}">
                <a16:creationId xmlns:a16="http://schemas.microsoft.com/office/drawing/2014/main" id="{8A6EA3A1-587C-4A17-8788-99C48576462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48000" y="2101193"/>
            <a:ext cx="9308800" cy="4928257"/>
          </a:xfrm>
        </p:spPr>
        <p:txBody>
          <a:bodyPr lIns="72000" rIns="72000">
            <a:noAutofit/>
          </a:bodyPr>
          <a:lstStyle>
            <a:lvl1pPr marL="0" indent="0">
              <a:buClr>
                <a:srgbClr val="009182"/>
              </a:buClr>
              <a:buFont typeface="Arial" panose="020B0604020202020204" pitchFamily="34" charset="0"/>
              <a:buNone/>
              <a:defRPr sz="16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80000" indent="-171450">
              <a:buClr>
                <a:srgbClr val="009182"/>
              </a:buClr>
              <a:buFont typeface="Wingdings" panose="05000000000000000000" pitchFamily="2" charset="2"/>
              <a:buChar char="§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33237" indent="0">
              <a:buNone/>
              <a:defRPr/>
            </a:lvl4pPr>
          </a:lstStyle>
          <a:p>
            <a:pPr lvl="0"/>
            <a:r>
              <a:rPr lang="de-DE" dirty="0"/>
              <a:t>Zwischenüberschrift, Arial, 16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Fließtext, Arial, 12 </a:t>
            </a:r>
            <a:r>
              <a:rPr lang="de-DE" dirty="0" err="1"/>
              <a:t>pt</a:t>
            </a:r>
            <a:endParaRPr lang="de-DE" dirty="0"/>
          </a:p>
          <a:p>
            <a:pPr lvl="2"/>
            <a:r>
              <a:rPr lang="de-DE" dirty="0"/>
              <a:t>Listenpunkt, Arial, 12 </a:t>
            </a:r>
            <a:r>
              <a:rPr lang="de-DE" dirty="0" err="1"/>
              <a:t>pt</a:t>
            </a:r>
            <a:endParaRPr lang="de-DE" dirty="0"/>
          </a:p>
          <a:p>
            <a:pPr lvl="2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83170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Mehrfeld 1 RKU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BB2724-AC32-4402-A499-49B2192C16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1080000"/>
            <a:ext cx="9309600" cy="900000"/>
          </a:xfrm>
        </p:spPr>
        <p:txBody>
          <a:bodyPr lIns="72000" tIns="36000" rIns="72000" bIns="36000" anchor="t" anchorCtr="0">
            <a:normAutofit/>
          </a:bodyPr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Überschrift 1- oder 2-zeilig</a:t>
            </a:r>
            <a:r>
              <a:rPr lang="de-DE" dirty="0">
                <a:solidFill>
                  <a:srgbClr val="000000"/>
                </a:solidFill>
              </a:rPr>
              <a:t>, Arial, 28 </a:t>
            </a:r>
            <a:r>
              <a:rPr lang="de-DE" dirty="0" err="1">
                <a:solidFill>
                  <a:srgbClr val="000000"/>
                </a:solidFill>
              </a:rPr>
              <a:t>pt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CEF246D-D938-4065-BF5B-99C5ED16E11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48000" y="2101193"/>
            <a:ext cx="4522788" cy="648000"/>
          </a:xfrm>
          <a:solidFill>
            <a:srgbClr val="009182">
              <a:alpha val="20000"/>
            </a:srgbClr>
          </a:solidFill>
        </p:spPr>
        <p:txBody>
          <a:bodyPr anchor="t" anchorCtr="0">
            <a:normAutofit/>
          </a:bodyPr>
          <a:lstStyle>
            <a:lvl1pPr marL="0" indent="0">
              <a:buNone/>
              <a:defRPr sz="1600" b="1">
                <a:solidFill>
                  <a:srgbClr val="0091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Überschrift, Arial, 16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7B3601C-71EA-4B9E-A78C-62422FD2F63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48000" y="2749193"/>
            <a:ext cx="4522788" cy="4234042"/>
          </a:xfrm>
          <a:solidFill>
            <a:srgbClr val="009182">
              <a:alpha val="20000"/>
            </a:srgbClr>
          </a:solidFill>
        </p:spPr>
        <p:txBody>
          <a:bodyPr/>
          <a:lstStyle>
            <a:lvl1pPr marL="144000" indent="-144000">
              <a:buClr>
                <a:srgbClr val="009182"/>
              </a:buClr>
              <a:buFont typeface="Wingdings" panose="05000000000000000000" pitchFamily="2" charset="2"/>
              <a:buChar char="§"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5400" indent="0"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de-DE" dirty="0"/>
              <a:t>Listenpunkt, Arial, 11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Listenpunkt, Text, Arial 11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B93234D-A9FA-4A98-AE23-40FD8F6B078E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413375" y="2101193"/>
            <a:ext cx="4545013" cy="648000"/>
          </a:xfrm>
          <a:solidFill>
            <a:srgbClr val="009182">
              <a:alpha val="20000"/>
            </a:srgbClr>
          </a:solidFill>
        </p:spPr>
        <p:txBody>
          <a:bodyPr anchor="t" anchorCtr="0">
            <a:normAutofit/>
          </a:bodyPr>
          <a:lstStyle>
            <a:lvl1pPr marL="0" indent="0">
              <a:buNone/>
              <a:defRPr sz="1600" b="1">
                <a:solidFill>
                  <a:srgbClr val="0091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Überschrift, Arial, 16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9C1F852E-D467-419E-B181-53A75F253614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5411787" y="2749193"/>
            <a:ext cx="4545013" cy="4234042"/>
          </a:xfrm>
          <a:solidFill>
            <a:srgbClr val="009182">
              <a:alpha val="20000"/>
            </a:srgbClr>
          </a:solidFill>
        </p:spPr>
        <p:txBody>
          <a:bodyPr/>
          <a:lstStyle>
            <a:lvl1pPr marL="144000" indent="-144000">
              <a:buClr>
                <a:srgbClr val="009182"/>
              </a:buClr>
              <a:buFont typeface="Wingdings" panose="05000000000000000000" pitchFamily="2" charset="2"/>
              <a:buChar char="§"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5400" indent="0"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de-DE" dirty="0"/>
              <a:t>Listenpunkt, Arial, 11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Listenpunkt, Arial, 11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2D1EA2F-FF49-43D2-812A-4EB81C45D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1.1.2022, Maria Musterfrau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F8206B9-B6A6-4C98-B71F-964CD1785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Das wäre ihr Titel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3B5C8E4-B0D0-4DF8-9519-7E5CD6041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872D-3386-48E7-967E-9A01878BC083}" type="slidenum">
              <a:rPr lang="de-DE" smtClean="0"/>
              <a:t>‹Nr.›</a:t>
            </a:fld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B5D506F8-9F9F-489A-A6D0-5058FB8C59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0000" y="252000"/>
            <a:ext cx="2268000" cy="706807"/>
          </a:xfrm>
          <a:prstGeom prst="rect">
            <a:avLst/>
          </a:prstGeom>
        </p:spPr>
      </p:pic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EC200513-3CE8-4728-A279-73A2B5F324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8000" y="1530000"/>
            <a:ext cx="9309600" cy="450000"/>
          </a:xfrm>
        </p:spPr>
        <p:txBody>
          <a:bodyPr lIns="72000" tIns="36000" rIns="72000" bIns="36000">
            <a:noAutofit/>
          </a:bodyPr>
          <a:lstStyle>
            <a:lvl1pPr marL="0" indent="0">
              <a:buNone/>
              <a:defRPr sz="2800" b="1">
                <a:solidFill>
                  <a:srgbClr val="0091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Zweite Überschrift, Arial fett, 28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2" name="Textplatzhalter 31">
            <a:extLst>
              <a:ext uri="{FF2B5EF4-FFF2-40B4-BE49-F238E27FC236}">
                <a16:creationId xmlns:a16="http://schemas.microsoft.com/office/drawing/2014/main" id="{D47A9BE4-6607-47A3-A197-32152EA19B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19147" y="5877060"/>
            <a:ext cx="987604" cy="1414655"/>
          </a:xfrm>
        </p:spPr>
        <p:txBody>
          <a:bodyPr>
            <a:normAutofit/>
          </a:bodyPr>
          <a:lstStyle>
            <a:lvl1pPr marL="0" indent="0">
              <a:buNone/>
              <a:defRPr sz="9979">
                <a:solidFill>
                  <a:schemeClr val="bg1"/>
                </a:solidFill>
                <a:latin typeface="Arial" panose="020B0604020202020204" pitchFamily="34" charset="0"/>
                <a:ea typeface="Univers LT 65 Bold" panose="02000803050000020003" pitchFamily="2" charset="0"/>
                <a:cs typeface="Arial" panose="020B0604020202020204" pitchFamily="34" charset="0"/>
              </a:defRPr>
            </a:lvl1pPr>
            <a:lvl2pPr marL="311079" indent="0">
              <a:buNone/>
              <a:defRPr/>
            </a:lvl2pPr>
            <a:lvl3pPr marL="622158" indent="0">
              <a:buNone/>
              <a:defRPr/>
            </a:lvl3pPr>
          </a:lstStyle>
          <a:p>
            <a:pPr lvl="0"/>
            <a:r>
              <a:rPr lang="de-DE" dirty="0"/>
              <a:t>1</a:t>
            </a:r>
          </a:p>
        </p:txBody>
      </p:sp>
      <p:sp>
        <p:nvSpPr>
          <p:cNvPr id="13" name="Textplatzhalter 31">
            <a:extLst>
              <a:ext uri="{FF2B5EF4-FFF2-40B4-BE49-F238E27FC236}">
                <a16:creationId xmlns:a16="http://schemas.microsoft.com/office/drawing/2014/main" id="{A1E7D391-EF5B-4F23-99DB-2C8D12CA771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37746" y="5866213"/>
            <a:ext cx="987604" cy="1414655"/>
          </a:xfrm>
        </p:spPr>
        <p:txBody>
          <a:bodyPr>
            <a:normAutofit/>
          </a:bodyPr>
          <a:lstStyle>
            <a:lvl1pPr marL="0" indent="0">
              <a:buNone/>
              <a:defRPr sz="9979">
                <a:solidFill>
                  <a:schemeClr val="bg1"/>
                </a:solidFill>
                <a:latin typeface="Arial" panose="020B0604020202020204" pitchFamily="34" charset="0"/>
                <a:ea typeface="Univers LT 65 Bold" panose="02000803050000020003" pitchFamily="2" charset="0"/>
                <a:cs typeface="Arial" panose="020B0604020202020204" pitchFamily="34" charset="0"/>
              </a:defRPr>
            </a:lvl1pPr>
            <a:lvl2pPr marL="311079" indent="0">
              <a:buNone/>
              <a:defRPr/>
            </a:lvl2pPr>
            <a:lvl3pPr marL="622158" indent="0">
              <a:buNone/>
              <a:defRPr/>
            </a:lvl3pPr>
          </a:lstStyle>
          <a:p>
            <a:pPr lvl="0"/>
            <a:r>
              <a:rPr lang="de-DE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90497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Mehrfeld 2 RKU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BB2724-AC32-4402-A499-49B2192C16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1080000"/>
            <a:ext cx="9309600" cy="900000"/>
          </a:xfrm>
        </p:spPr>
        <p:txBody>
          <a:bodyPr lIns="72000" tIns="36000" rIns="72000" bIns="36000" anchor="t" anchorCtr="0">
            <a:normAutofit/>
          </a:bodyPr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Überschrift 1- oder 2-zeilig</a:t>
            </a:r>
            <a:r>
              <a:rPr lang="de-DE" dirty="0">
                <a:solidFill>
                  <a:srgbClr val="000000"/>
                </a:solidFill>
              </a:rPr>
              <a:t>, Arial, 28 </a:t>
            </a:r>
            <a:r>
              <a:rPr lang="de-DE" dirty="0" err="1">
                <a:solidFill>
                  <a:srgbClr val="000000"/>
                </a:solidFill>
              </a:rPr>
              <a:t>pt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CEF246D-D938-4065-BF5B-99C5ED16E11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48000" y="2101193"/>
            <a:ext cx="2880000" cy="648000"/>
          </a:xfrm>
          <a:solidFill>
            <a:srgbClr val="009182">
              <a:alpha val="20000"/>
            </a:srgbClr>
          </a:solidFill>
        </p:spPr>
        <p:txBody>
          <a:bodyPr lIns="72000" rIns="72000" anchor="t" anchorCtr="0">
            <a:normAutofit/>
          </a:bodyPr>
          <a:lstStyle>
            <a:lvl1pPr marL="0" indent="0">
              <a:buNone/>
              <a:defRPr sz="1600" b="1">
                <a:solidFill>
                  <a:srgbClr val="0091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Überschrift, Arial, 16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7B3601C-71EA-4B9E-A78C-62422FD2F63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48000" y="2749193"/>
            <a:ext cx="2880000" cy="4234042"/>
          </a:xfrm>
          <a:solidFill>
            <a:srgbClr val="009182">
              <a:alpha val="20000"/>
            </a:srgbClr>
          </a:solidFill>
        </p:spPr>
        <p:txBody>
          <a:bodyPr/>
          <a:lstStyle>
            <a:lvl1pPr marL="144000" indent="-144000">
              <a:buClr>
                <a:srgbClr val="009182"/>
              </a:buClr>
              <a:buFont typeface="Wingdings" panose="05000000000000000000" pitchFamily="2" charset="2"/>
              <a:buChar char="§"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5400" indent="0"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de-DE" dirty="0"/>
              <a:t>Listenpunkt, Arial, 11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Listenpunkt, Arial, 11 </a:t>
            </a:r>
            <a:r>
              <a:rPr lang="de-DE" dirty="0" err="1"/>
              <a:t>pt</a:t>
            </a:r>
            <a:endParaRPr lang="de-DE" dirty="0"/>
          </a:p>
          <a:p>
            <a:pPr lvl="1"/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B93234D-A9FA-4A98-AE23-40FD8F6B078E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699606" y="2100959"/>
            <a:ext cx="3204000" cy="648000"/>
          </a:xfrm>
          <a:solidFill>
            <a:srgbClr val="009182">
              <a:alpha val="20000"/>
            </a:srgbClr>
          </a:solidFill>
        </p:spPr>
        <p:txBody>
          <a:bodyPr lIns="72000" rIns="72000" anchor="t" anchorCtr="0">
            <a:normAutofit/>
          </a:bodyPr>
          <a:lstStyle>
            <a:lvl1pPr marL="0" indent="0">
              <a:buNone/>
              <a:defRPr sz="1600" b="1">
                <a:solidFill>
                  <a:srgbClr val="0091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Überschrift, Arial, 16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9C1F852E-D467-419E-B181-53A75F253614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3699606" y="2748959"/>
            <a:ext cx="3204000" cy="4234042"/>
          </a:xfrm>
          <a:solidFill>
            <a:srgbClr val="009182">
              <a:alpha val="20000"/>
            </a:srgbClr>
          </a:solidFill>
        </p:spPr>
        <p:txBody>
          <a:bodyPr/>
          <a:lstStyle>
            <a:lvl1pPr marL="144000" indent="-144000">
              <a:buClr>
                <a:srgbClr val="009182"/>
              </a:buClr>
              <a:buFont typeface="Wingdings" panose="05000000000000000000" pitchFamily="2" charset="2"/>
              <a:buChar char="§"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5400" indent="0"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de-DE" dirty="0"/>
              <a:t>Listenpunkt, Arial, 11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Listenpunkt, Arial, 11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2D1EA2F-FF49-43D2-812A-4EB81C45D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1.1.2022, Maria Musterfrau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F8206B9-B6A6-4C98-B71F-964CD1785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Das wäre ihr Titel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3B5C8E4-B0D0-4DF8-9519-7E5CD6041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872D-3386-48E7-967E-9A01878BC083}" type="slidenum">
              <a:rPr lang="de-DE" smtClean="0"/>
              <a:t>‹Nr.›</a:t>
            </a:fld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B5D506F8-9F9F-489A-A6D0-5058FB8C59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0000" y="252000"/>
            <a:ext cx="2268000" cy="706807"/>
          </a:xfrm>
          <a:prstGeom prst="rect">
            <a:avLst/>
          </a:prstGeom>
        </p:spPr>
      </p:pic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EC200513-3CE8-4728-A279-73A2B5F324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8000" y="1530000"/>
            <a:ext cx="9309600" cy="450000"/>
          </a:xfrm>
        </p:spPr>
        <p:txBody>
          <a:bodyPr lIns="72000" tIns="36000" rIns="72000" bIns="36000">
            <a:noAutofit/>
          </a:bodyPr>
          <a:lstStyle>
            <a:lvl1pPr marL="0" indent="0">
              <a:buNone/>
              <a:defRPr sz="2800" b="1">
                <a:solidFill>
                  <a:srgbClr val="0091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Zweite Überschrift, Arial fett, 28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2" name="Textplatzhalter 31">
            <a:extLst>
              <a:ext uri="{FF2B5EF4-FFF2-40B4-BE49-F238E27FC236}">
                <a16:creationId xmlns:a16="http://schemas.microsoft.com/office/drawing/2014/main" id="{D47A9BE4-6607-47A3-A197-32152EA19B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979323" y="5875738"/>
            <a:ext cx="987604" cy="1414655"/>
          </a:xfrm>
        </p:spPr>
        <p:txBody>
          <a:bodyPr>
            <a:normAutofit/>
          </a:bodyPr>
          <a:lstStyle>
            <a:lvl1pPr marL="0" indent="0">
              <a:buNone/>
              <a:defRPr sz="9979">
                <a:solidFill>
                  <a:schemeClr val="bg1"/>
                </a:solidFill>
                <a:latin typeface="Arial" panose="020B0604020202020204" pitchFamily="34" charset="0"/>
                <a:ea typeface="Univers LT 65 Bold" panose="02000803050000020003" pitchFamily="2" charset="0"/>
                <a:cs typeface="Arial" panose="020B0604020202020204" pitchFamily="34" charset="0"/>
              </a:defRPr>
            </a:lvl1pPr>
            <a:lvl2pPr marL="311079" indent="0">
              <a:buNone/>
              <a:defRPr/>
            </a:lvl2pPr>
            <a:lvl3pPr marL="622158" indent="0">
              <a:buNone/>
              <a:defRPr/>
            </a:lvl3pPr>
          </a:lstStyle>
          <a:p>
            <a:pPr lvl="0"/>
            <a:r>
              <a:rPr lang="de-DE" dirty="0"/>
              <a:t>1</a:t>
            </a:r>
          </a:p>
        </p:txBody>
      </p:sp>
      <p:sp>
        <p:nvSpPr>
          <p:cNvPr id="13" name="Textplatzhalter 31">
            <a:extLst>
              <a:ext uri="{FF2B5EF4-FFF2-40B4-BE49-F238E27FC236}">
                <a16:creationId xmlns:a16="http://schemas.microsoft.com/office/drawing/2014/main" id="{A1E7D391-EF5B-4F23-99DB-2C8D12CA771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72990" y="5866213"/>
            <a:ext cx="987604" cy="1414655"/>
          </a:xfrm>
        </p:spPr>
        <p:txBody>
          <a:bodyPr>
            <a:normAutofit/>
          </a:bodyPr>
          <a:lstStyle>
            <a:lvl1pPr marL="0" indent="0">
              <a:buNone/>
              <a:defRPr sz="9979">
                <a:solidFill>
                  <a:schemeClr val="bg1"/>
                </a:solidFill>
                <a:latin typeface="Arial" panose="020B0604020202020204" pitchFamily="34" charset="0"/>
                <a:ea typeface="Univers LT 65 Bold" panose="02000803050000020003" pitchFamily="2" charset="0"/>
                <a:cs typeface="Arial" panose="020B0604020202020204" pitchFamily="34" charset="0"/>
              </a:defRPr>
            </a:lvl1pPr>
            <a:lvl2pPr marL="311079" indent="0">
              <a:buNone/>
              <a:defRPr/>
            </a:lvl2pPr>
            <a:lvl3pPr marL="622158" indent="0">
              <a:buNone/>
              <a:defRPr/>
            </a:lvl3pPr>
          </a:lstStyle>
          <a:p>
            <a:pPr lvl="0"/>
            <a:r>
              <a:rPr lang="de-DE" dirty="0"/>
              <a:t>2</a:t>
            </a: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6C9160BC-9ECE-44AE-AE19-9EDF89AC22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75212" y="2100959"/>
            <a:ext cx="2880000" cy="648000"/>
          </a:xfrm>
          <a:solidFill>
            <a:srgbClr val="009182">
              <a:alpha val="20000"/>
            </a:srgbClr>
          </a:solidFill>
        </p:spPr>
        <p:txBody>
          <a:bodyPr lIns="72000" rIns="72000" anchor="t" anchorCtr="0">
            <a:normAutofit/>
          </a:bodyPr>
          <a:lstStyle>
            <a:lvl1pPr marL="0" indent="0">
              <a:buNone/>
              <a:defRPr sz="1600" b="1">
                <a:solidFill>
                  <a:srgbClr val="0091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Überschrift, Arial, 16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5" name="Inhaltsplatzhalter 5">
            <a:extLst>
              <a:ext uri="{FF2B5EF4-FFF2-40B4-BE49-F238E27FC236}">
                <a16:creationId xmlns:a16="http://schemas.microsoft.com/office/drawing/2014/main" id="{F9A06FD4-3005-4F0E-AB39-30B52FC64E28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075212" y="2748959"/>
            <a:ext cx="2880000" cy="4234042"/>
          </a:xfrm>
          <a:solidFill>
            <a:srgbClr val="009182">
              <a:alpha val="20000"/>
            </a:srgbClr>
          </a:solidFill>
        </p:spPr>
        <p:txBody>
          <a:bodyPr/>
          <a:lstStyle>
            <a:lvl1pPr marL="144000" indent="-144000">
              <a:buClr>
                <a:srgbClr val="009182"/>
              </a:buClr>
              <a:buFont typeface="Wingdings" panose="05000000000000000000" pitchFamily="2" charset="2"/>
              <a:buChar char="§"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5400" indent="0"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de-DE" dirty="0"/>
              <a:t>Listenpunkt, Arial, 11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Listenpunkt, Arial, 11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6" name="Textplatzhalter 31">
            <a:extLst>
              <a:ext uri="{FF2B5EF4-FFF2-40B4-BE49-F238E27FC236}">
                <a16:creationId xmlns:a16="http://schemas.microsoft.com/office/drawing/2014/main" id="{BBC6744D-29AF-4D0B-AE95-ED7804A49F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28078" y="5858000"/>
            <a:ext cx="987604" cy="1414655"/>
          </a:xfrm>
        </p:spPr>
        <p:txBody>
          <a:bodyPr>
            <a:normAutofit/>
          </a:bodyPr>
          <a:lstStyle>
            <a:lvl1pPr marL="0" indent="0">
              <a:buNone/>
              <a:defRPr sz="9979">
                <a:solidFill>
                  <a:schemeClr val="bg1"/>
                </a:solidFill>
                <a:latin typeface="Arial" panose="020B0604020202020204" pitchFamily="34" charset="0"/>
                <a:ea typeface="Univers LT 65 Bold" panose="02000803050000020003" pitchFamily="2" charset="0"/>
                <a:cs typeface="Arial" panose="020B0604020202020204" pitchFamily="34" charset="0"/>
              </a:defRPr>
            </a:lvl1pPr>
            <a:lvl2pPr marL="311079" indent="0">
              <a:buNone/>
              <a:defRPr/>
            </a:lvl2pPr>
            <a:lvl3pPr marL="622158" indent="0">
              <a:buNone/>
              <a:defRPr/>
            </a:lvl3pPr>
          </a:lstStyle>
          <a:p>
            <a:pPr lvl="0"/>
            <a:r>
              <a:rPr lang="de-DE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81640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Mehrfeld 3 RKU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9188E75-C624-49C6-AFF4-135538641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1.1.2022, Maria Musterfrau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954E688-CE5F-427B-88FA-646BF1C1F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Das wäre ihr Titel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0443FF0-7411-43CE-8C28-ACB4EE65A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872D-3386-48E7-967E-9A01878BC083}" type="slidenum">
              <a:rPr lang="de-DE" smtClean="0"/>
              <a:t>‹Nr.›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50E4091-690A-43B8-BCA4-2B68E9A4E3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0000" y="252000"/>
            <a:ext cx="2268000" cy="706807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8BE4E6E2-7CCA-44F5-9B42-36D3653D5F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99" y="1080000"/>
            <a:ext cx="9309600" cy="900000"/>
          </a:xfrm>
        </p:spPr>
        <p:txBody>
          <a:bodyPr lIns="72000" rIns="72000" anchor="t" anchorCtr="0">
            <a:normAutofit/>
          </a:bodyPr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Überschrift 1- oder 2-zeilig</a:t>
            </a:r>
            <a:r>
              <a:rPr lang="de-DE" dirty="0">
                <a:solidFill>
                  <a:srgbClr val="000000"/>
                </a:solidFill>
              </a:rPr>
              <a:t>, Arial, 28 </a:t>
            </a:r>
            <a:r>
              <a:rPr lang="de-DE" dirty="0" err="1">
                <a:solidFill>
                  <a:srgbClr val="000000"/>
                </a:solidFill>
              </a:rPr>
              <a:t>pt</a:t>
            </a:r>
            <a:endParaRPr lang="de-DE" dirty="0"/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60EF50AC-A4E9-4B97-AA2D-E96DF43242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8000" y="1530000"/>
            <a:ext cx="9309600" cy="450000"/>
          </a:xfrm>
        </p:spPr>
        <p:txBody>
          <a:bodyPr lIns="72000" tIns="36000" rIns="72000" bIns="36000">
            <a:noAutofit/>
          </a:bodyPr>
          <a:lstStyle>
            <a:lvl1pPr marL="0" indent="0">
              <a:buNone/>
              <a:defRPr sz="2800" b="1">
                <a:solidFill>
                  <a:srgbClr val="0091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Zweite Überschrift, Arial fett, 28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D127E00-E165-4506-9477-0AFC0A19EF5F}"/>
              </a:ext>
            </a:extLst>
          </p:cNvPr>
          <p:cNvSpPr txBox="1"/>
          <p:nvPr userDrawn="1"/>
        </p:nvSpPr>
        <p:spPr>
          <a:xfrm>
            <a:off x="648305" y="2101088"/>
            <a:ext cx="2765283" cy="4865016"/>
          </a:xfrm>
          <a:prstGeom prst="rect">
            <a:avLst/>
          </a:prstGeom>
          <a:solidFill>
            <a:srgbClr val="009182">
              <a:alpha val="20000"/>
            </a:srgbClr>
          </a:solidFill>
        </p:spPr>
        <p:txBody>
          <a:bodyPr wrap="square" rtlCol="0">
            <a:noAutofit/>
          </a:bodyPr>
          <a:lstStyle/>
          <a:p>
            <a:endParaRPr lang="de-DE" sz="1711" dirty="0"/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0CBD7676-990A-44B9-B806-0BF263FDF90C}"/>
              </a:ext>
            </a:extLst>
          </p:cNvPr>
          <p:cNvSpPr txBox="1">
            <a:spLocks/>
          </p:cNvSpPr>
          <p:nvPr userDrawn="1"/>
        </p:nvSpPr>
        <p:spPr>
          <a:xfrm>
            <a:off x="3934990" y="2100983"/>
            <a:ext cx="2765283" cy="2265174"/>
          </a:xfrm>
          <a:prstGeom prst="rect">
            <a:avLst/>
          </a:prstGeom>
          <a:solidFill>
            <a:srgbClr val="009182">
              <a:alpha val="20000"/>
            </a:srgbClr>
          </a:solidFill>
        </p:spPr>
        <p:txBody>
          <a:bodyPr vert="horz" lIns="65317" tIns="65317" rIns="65317" bIns="65317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Univers LT 45 Light" panose="02000403030000020003" pitchFamily="2" charset="0"/>
                <a:ea typeface="+mn-ea"/>
                <a:cs typeface="Arial" panose="020B0604020202020204" pitchFamily="34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452" dirty="0">
              <a:solidFill>
                <a:srgbClr val="0091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Untertitel 2">
            <a:extLst>
              <a:ext uri="{FF2B5EF4-FFF2-40B4-BE49-F238E27FC236}">
                <a16:creationId xmlns:a16="http://schemas.microsoft.com/office/drawing/2014/main" id="{59C8B481-87C4-48E1-BF87-9311315755FC}"/>
              </a:ext>
            </a:extLst>
          </p:cNvPr>
          <p:cNvSpPr txBox="1">
            <a:spLocks/>
          </p:cNvSpPr>
          <p:nvPr userDrawn="1"/>
        </p:nvSpPr>
        <p:spPr>
          <a:xfrm>
            <a:off x="7191875" y="2108359"/>
            <a:ext cx="2765283" cy="2265174"/>
          </a:xfrm>
          <a:prstGeom prst="rect">
            <a:avLst/>
          </a:prstGeom>
          <a:solidFill>
            <a:srgbClr val="009182">
              <a:alpha val="20000"/>
            </a:srgbClr>
          </a:solidFill>
        </p:spPr>
        <p:txBody>
          <a:bodyPr vert="horz" lIns="65317" tIns="65317" rIns="65317" bIns="41476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Univers LT 45 Light" panose="02000403030000020003" pitchFamily="2" charset="0"/>
                <a:ea typeface="+mn-ea"/>
                <a:cs typeface="Arial" panose="020B0604020202020204" pitchFamily="34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452" dirty="0">
              <a:solidFill>
                <a:srgbClr val="0091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Untertitel 2">
            <a:extLst>
              <a:ext uri="{FF2B5EF4-FFF2-40B4-BE49-F238E27FC236}">
                <a16:creationId xmlns:a16="http://schemas.microsoft.com/office/drawing/2014/main" id="{5CEABF8B-E28F-4640-9214-B571E61C6B59}"/>
              </a:ext>
            </a:extLst>
          </p:cNvPr>
          <p:cNvSpPr txBox="1">
            <a:spLocks/>
          </p:cNvSpPr>
          <p:nvPr userDrawn="1"/>
        </p:nvSpPr>
        <p:spPr>
          <a:xfrm>
            <a:off x="3934990" y="4734837"/>
            <a:ext cx="2765283" cy="2265174"/>
          </a:xfrm>
          <a:prstGeom prst="rect">
            <a:avLst/>
          </a:prstGeom>
          <a:solidFill>
            <a:srgbClr val="009182">
              <a:alpha val="20000"/>
            </a:srgbClr>
          </a:solidFill>
        </p:spPr>
        <p:txBody>
          <a:bodyPr vert="horz" lIns="65317" tIns="65317" rIns="65317" bIns="65317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Univers LT 45 Light" panose="02000403030000020003" pitchFamily="2" charset="0"/>
                <a:ea typeface="+mn-ea"/>
                <a:cs typeface="Arial" panose="020B0604020202020204" pitchFamily="34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452" dirty="0">
              <a:solidFill>
                <a:srgbClr val="0091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Untertitel 2">
            <a:extLst>
              <a:ext uri="{FF2B5EF4-FFF2-40B4-BE49-F238E27FC236}">
                <a16:creationId xmlns:a16="http://schemas.microsoft.com/office/drawing/2014/main" id="{E91E90F1-F92D-4C0D-A0AD-E88E5570A9A5}"/>
              </a:ext>
            </a:extLst>
          </p:cNvPr>
          <p:cNvSpPr txBox="1">
            <a:spLocks/>
          </p:cNvSpPr>
          <p:nvPr userDrawn="1"/>
        </p:nvSpPr>
        <p:spPr>
          <a:xfrm>
            <a:off x="7191875" y="4740442"/>
            <a:ext cx="2765283" cy="2265174"/>
          </a:xfrm>
          <a:prstGeom prst="rect">
            <a:avLst/>
          </a:prstGeom>
          <a:solidFill>
            <a:srgbClr val="009182">
              <a:alpha val="20000"/>
            </a:srgbClr>
          </a:solidFill>
        </p:spPr>
        <p:txBody>
          <a:bodyPr vert="horz" lIns="65317" tIns="65317" rIns="65317" bIns="65317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Univers LT 45 Light" panose="02000403030000020003" pitchFamily="2" charset="0"/>
                <a:ea typeface="+mn-ea"/>
                <a:cs typeface="Arial" panose="020B0604020202020204" pitchFamily="34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452" dirty="0">
              <a:solidFill>
                <a:srgbClr val="0091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Inhaltsplatzhalter 7">
            <a:extLst>
              <a:ext uri="{FF2B5EF4-FFF2-40B4-BE49-F238E27FC236}">
                <a16:creationId xmlns:a16="http://schemas.microsoft.com/office/drawing/2014/main" id="{32D3EA06-5F61-4F65-BF3D-5AAC51ECE7B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47999" y="2543143"/>
            <a:ext cx="2765630" cy="4424167"/>
          </a:xfrm>
        </p:spPr>
        <p:txBody>
          <a:bodyPr>
            <a:noAutofit/>
          </a:bodyPr>
          <a:lstStyle>
            <a:lvl1pPr marL="144000" indent="-144000">
              <a:buClr>
                <a:srgbClr val="009182"/>
              </a:buClr>
              <a:buFont typeface="Wingdings" panose="05000000000000000000" pitchFamily="2" charset="2"/>
              <a:buChar char="§"/>
              <a:defRPr sz="1100"/>
            </a:lvl1pPr>
            <a:lvl2pPr marL="311079" indent="0">
              <a:buNone/>
              <a:defRPr sz="1100"/>
            </a:lvl2pPr>
          </a:lstStyle>
          <a:p>
            <a:pPr lvl="0"/>
            <a:r>
              <a:rPr lang="de-DE" dirty="0"/>
              <a:t>Listenpunkt, Text, Arial 11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Listenpunkt, Text, Arial 11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6" name="Textplatzhalter 31">
            <a:extLst>
              <a:ext uri="{FF2B5EF4-FFF2-40B4-BE49-F238E27FC236}">
                <a16:creationId xmlns:a16="http://schemas.microsoft.com/office/drawing/2014/main" id="{C18B24AB-8181-46DD-96BC-D9BB88647F1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64260" y="5859947"/>
            <a:ext cx="987604" cy="1390816"/>
          </a:xfrm>
        </p:spPr>
        <p:txBody>
          <a:bodyPr>
            <a:normAutofit/>
          </a:bodyPr>
          <a:lstStyle>
            <a:lvl1pPr marL="0" indent="0">
              <a:buNone/>
              <a:defRPr sz="9979">
                <a:solidFill>
                  <a:schemeClr val="bg1"/>
                </a:solidFill>
                <a:latin typeface="Arial" panose="020B0604020202020204" pitchFamily="34" charset="0"/>
                <a:ea typeface="Univers LT 65 Bold" panose="02000803050000020003" pitchFamily="2" charset="0"/>
                <a:cs typeface="Arial" panose="020B0604020202020204" pitchFamily="34" charset="0"/>
              </a:defRPr>
            </a:lvl1pPr>
            <a:lvl2pPr marL="311079" indent="0">
              <a:buNone/>
              <a:defRPr/>
            </a:lvl2pPr>
            <a:lvl3pPr marL="622158" indent="0">
              <a:buNone/>
              <a:defRPr/>
            </a:lvl3pPr>
          </a:lstStyle>
          <a:p>
            <a:pPr lvl="0"/>
            <a:r>
              <a:rPr lang="de-DE" dirty="0"/>
              <a:t>1</a:t>
            </a:r>
          </a:p>
        </p:txBody>
      </p:sp>
      <p:sp>
        <p:nvSpPr>
          <p:cNvPr id="17" name="Inhaltsplatzhalter 9">
            <a:extLst>
              <a:ext uri="{FF2B5EF4-FFF2-40B4-BE49-F238E27FC236}">
                <a16:creationId xmlns:a16="http://schemas.microsoft.com/office/drawing/2014/main" id="{A3C3829B-6606-416E-BBB6-0B018B6D45F1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3934197" y="2552564"/>
            <a:ext cx="2765630" cy="1821393"/>
          </a:xfrm>
        </p:spPr>
        <p:txBody>
          <a:bodyPr>
            <a:noAutofit/>
          </a:bodyPr>
          <a:lstStyle>
            <a:lvl1pPr marL="144000" indent="-144000">
              <a:buClr>
                <a:srgbClr val="009182"/>
              </a:buClr>
              <a:buFont typeface="Wingdings" panose="05000000000000000000" pitchFamily="2" charset="2"/>
              <a:buChar char="§"/>
              <a:defRPr sz="1100"/>
            </a:lvl1pPr>
            <a:lvl2pPr marL="311079" indent="0">
              <a:buNone/>
              <a:defRPr sz="1100"/>
            </a:lvl2pPr>
          </a:lstStyle>
          <a:p>
            <a:pPr lvl="0"/>
            <a:r>
              <a:rPr lang="de-DE" dirty="0"/>
              <a:t>Listenpunkt, Text, Arial 11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Listenpunkt, Text, Arial 11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8" name="Inhaltsplatzhalter 11">
            <a:extLst>
              <a:ext uri="{FF2B5EF4-FFF2-40B4-BE49-F238E27FC236}">
                <a16:creationId xmlns:a16="http://schemas.microsoft.com/office/drawing/2014/main" id="{E353FFDD-2290-43EB-8F1B-8541905C0BEA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7191171" y="2559940"/>
            <a:ext cx="2765629" cy="1821393"/>
          </a:xfrm>
        </p:spPr>
        <p:txBody>
          <a:bodyPr>
            <a:noAutofit/>
          </a:bodyPr>
          <a:lstStyle>
            <a:lvl1pPr marL="144000" indent="-144000">
              <a:buClr>
                <a:srgbClr val="009182"/>
              </a:buClr>
              <a:buFont typeface="Wingdings" panose="05000000000000000000" pitchFamily="2" charset="2"/>
              <a:buChar char="§"/>
              <a:defRPr sz="1100"/>
            </a:lvl1pPr>
            <a:lvl2pPr marL="311079" indent="0">
              <a:buNone/>
              <a:defRPr sz="1100"/>
            </a:lvl2pPr>
          </a:lstStyle>
          <a:p>
            <a:pPr lvl="0"/>
            <a:r>
              <a:rPr lang="de-DE" dirty="0"/>
              <a:t>Listenpunkt, Text, Arial 11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Listenpunkt, Text, Arial 11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9" name="Textplatzhalter 31">
            <a:extLst>
              <a:ext uri="{FF2B5EF4-FFF2-40B4-BE49-F238E27FC236}">
                <a16:creationId xmlns:a16="http://schemas.microsoft.com/office/drawing/2014/main" id="{637C72F8-F71D-4112-92FC-55C74251295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225806" y="3270026"/>
            <a:ext cx="987604" cy="1390816"/>
          </a:xfrm>
        </p:spPr>
        <p:txBody>
          <a:bodyPr>
            <a:normAutofit/>
          </a:bodyPr>
          <a:lstStyle>
            <a:lvl1pPr marL="0" indent="0">
              <a:buNone/>
              <a:defRPr sz="9979">
                <a:solidFill>
                  <a:schemeClr val="bg1"/>
                </a:solidFill>
                <a:latin typeface="Arial" panose="020B0604020202020204" pitchFamily="34" charset="0"/>
                <a:ea typeface="Univers LT 65 Bold" panose="02000803050000020003" pitchFamily="2" charset="0"/>
                <a:cs typeface="Arial" panose="020B0604020202020204" pitchFamily="34" charset="0"/>
              </a:defRPr>
            </a:lvl1pPr>
            <a:lvl2pPr marL="311079" indent="0">
              <a:buNone/>
              <a:defRPr/>
            </a:lvl2pPr>
            <a:lvl3pPr marL="622158" indent="0">
              <a:buNone/>
              <a:defRPr/>
            </a:lvl3pPr>
          </a:lstStyle>
          <a:p>
            <a:pPr lvl="0"/>
            <a:r>
              <a:rPr lang="de-DE" dirty="0"/>
              <a:t>4</a:t>
            </a:r>
          </a:p>
        </p:txBody>
      </p:sp>
      <p:sp>
        <p:nvSpPr>
          <p:cNvPr id="20" name="Textplatzhalter 31">
            <a:extLst>
              <a:ext uri="{FF2B5EF4-FFF2-40B4-BE49-F238E27FC236}">
                <a16:creationId xmlns:a16="http://schemas.microsoft.com/office/drawing/2014/main" id="{406CC6BA-9976-4551-B3CC-A0C64A4CB8D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72705" y="3242268"/>
            <a:ext cx="987604" cy="1390816"/>
          </a:xfrm>
        </p:spPr>
        <p:txBody>
          <a:bodyPr>
            <a:normAutofit/>
          </a:bodyPr>
          <a:lstStyle>
            <a:lvl1pPr marL="0" indent="0">
              <a:buNone/>
              <a:defRPr sz="9979">
                <a:solidFill>
                  <a:schemeClr val="bg1"/>
                </a:solidFill>
                <a:latin typeface="Arial" panose="020B0604020202020204" pitchFamily="34" charset="0"/>
                <a:ea typeface="Univers LT 65 Bold" panose="02000803050000020003" pitchFamily="2" charset="0"/>
                <a:cs typeface="Arial" panose="020B0604020202020204" pitchFamily="34" charset="0"/>
              </a:defRPr>
            </a:lvl1pPr>
            <a:lvl2pPr marL="311079" indent="0">
              <a:buNone/>
              <a:defRPr/>
            </a:lvl2pPr>
            <a:lvl3pPr marL="622158" indent="0">
              <a:buNone/>
              <a:defRPr/>
            </a:lvl3pPr>
          </a:lstStyle>
          <a:p>
            <a:pPr lvl="0"/>
            <a:r>
              <a:rPr lang="de-DE" dirty="0"/>
              <a:t>3</a:t>
            </a:r>
          </a:p>
        </p:txBody>
      </p:sp>
      <p:sp>
        <p:nvSpPr>
          <p:cNvPr id="21" name="Inhaltsplatzhalter 13">
            <a:extLst>
              <a:ext uri="{FF2B5EF4-FFF2-40B4-BE49-F238E27FC236}">
                <a16:creationId xmlns:a16="http://schemas.microsoft.com/office/drawing/2014/main" id="{9C62E54C-72EF-41EF-AFD6-2D822301FDC4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3934197" y="5187538"/>
            <a:ext cx="2765630" cy="1822757"/>
          </a:xfrm>
        </p:spPr>
        <p:txBody>
          <a:bodyPr>
            <a:noAutofit/>
          </a:bodyPr>
          <a:lstStyle>
            <a:lvl1pPr marL="144000" indent="-144000">
              <a:buClr>
                <a:srgbClr val="009182"/>
              </a:buClr>
              <a:buFont typeface="Wingdings" panose="05000000000000000000" pitchFamily="2" charset="2"/>
              <a:buChar char="§"/>
              <a:defRPr sz="1100"/>
            </a:lvl1pPr>
            <a:lvl2pPr marL="311079" indent="0">
              <a:buNone/>
              <a:defRPr sz="1100"/>
            </a:lvl2pPr>
          </a:lstStyle>
          <a:p>
            <a:pPr lvl="0"/>
            <a:r>
              <a:rPr lang="de-DE" dirty="0"/>
              <a:t>Listenpunkt, Text, Arial 11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Listenpunkt, Text, Arial 11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2" name="Textplatzhalter 31">
            <a:extLst>
              <a:ext uri="{FF2B5EF4-FFF2-40B4-BE49-F238E27FC236}">
                <a16:creationId xmlns:a16="http://schemas.microsoft.com/office/drawing/2014/main" id="{B2F5F87F-1B31-4E38-8086-4DAB9974E78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78358" y="5894606"/>
            <a:ext cx="987604" cy="1390816"/>
          </a:xfrm>
        </p:spPr>
        <p:txBody>
          <a:bodyPr>
            <a:normAutofit/>
          </a:bodyPr>
          <a:lstStyle>
            <a:lvl1pPr marL="0" indent="0">
              <a:buNone/>
              <a:defRPr sz="9979">
                <a:solidFill>
                  <a:schemeClr val="bg1"/>
                </a:solidFill>
                <a:latin typeface="Arial" panose="020B0604020202020204" pitchFamily="34" charset="0"/>
                <a:ea typeface="Univers LT 65 Bold" panose="02000803050000020003" pitchFamily="2" charset="0"/>
                <a:cs typeface="Arial" panose="020B0604020202020204" pitchFamily="34" charset="0"/>
              </a:defRPr>
            </a:lvl1pPr>
            <a:lvl2pPr marL="311079" indent="0">
              <a:buNone/>
              <a:defRPr/>
            </a:lvl2pPr>
            <a:lvl3pPr marL="622158" indent="0">
              <a:buNone/>
              <a:defRPr/>
            </a:lvl3pPr>
          </a:lstStyle>
          <a:p>
            <a:pPr lvl="0"/>
            <a:r>
              <a:rPr lang="de-DE" dirty="0"/>
              <a:t>2</a:t>
            </a:r>
          </a:p>
        </p:txBody>
      </p:sp>
      <p:sp>
        <p:nvSpPr>
          <p:cNvPr id="23" name="Inhaltsplatzhalter 15">
            <a:extLst>
              <a:ext uri="{FF2B5EF4-FFF2-40B4-BE49-F238E27FC236}">
                <a16:creationId xmlns:a16="http://schemas.microsoft.com/office/drawing/2014/main" id="{5D2D5AD2-275E-4349-B45D-E4D83BC5EDDC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7191171" y="5194914"/>
            <a:ext cx="2765629" cy="1822757"/>
          </a:xfrm>
        </p:spPr>
        <p:txBody>
          <a:bodyPr>
            <a:noAutofit/>
          </a:bodyPr>
          <a:lstStyle>
            <a:lvl1pPr marL="144000" indent="-144000">
              <a:buClr>
                <a:srgbClr val="009182"/>
              </a:buClr>
              <a:buFont typeface="Wingdings" panose="05000000000000000000" pitchFamily="2" charset="2"/>
              <a:buChar char="§"/>
              <a:defRPr sz="1100"/>
            </a:lvl1pPr>
            <a:lvl2pPr marL="311079" indent="0">
              <a:buNone/>
              <a:defRPr sz="1100"/>
            </a:lvl2pPr>
          </a:lstStyle>
          <a:p>
            <a:pPr lvl="0"/>
            <a:r>
              <a:rPr lang="de-DE" dirty="0"/>
              <a:t>Listenpunkt, Text, Arial 11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Listenpunkt, Text, Arial 11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4" name="Textplatzhalter 31">
            <a:extLst>
              <a:ext uri="{FF2B5EF4-FFF2-40B4-BE49-F238E27FC236}">
                <a16:creationId xmlns:a16="http://schemas.microsoft.com/office/drawing/2014/main" id="{9116C341-609B-4609-B57F-D30C3CD3342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13301" y="5883395"/>
            <a:ext cx="987604" cy="1390816"/>
          </a:xfrm>
        </p:spPr>
        <p:txBody>
          <a:bodyPr>
            <a:normAutofit/>
          </a:bodyPr>
          <a:lstStyle>
            <a:lvl1pPr marL="0" indent="0">
              <a:buNone/>
              <a:defRPr sz="9979">
                <a:solidFill>
                  <a:schemeClr val="bg1"/>
                </a:solidFill>
                <a:latin typeface="Arial" panose="020B0604020202020204" pitchFamily="34" charset="0"/>
                <a:ea typeface="Univers LT 65 Bold" panose="02000803050000020003" pitchFamily="2" charset="0"/>
                <a:cs typeface="Arial" panose="020B0604020202020204" pitchFamily="34" charset="0"/>
              </a:defRPr>
            </a:lvl1pPr>
            <a:lvl2pPr marL="311079" indent="0">
              <a:buNone/>
              <a:defRPr/>
            </a:lvl2pPr>
            <a:lvl3pPr marL="622158" indent="0">
              <a:buNone/>
              <a:defRPr/>
            </a:lvl3pPr>
          </a:lstStyle>
          <a:p>
            <a:pPr lvl="0"/>
            <a:r>
              <a:rPr lang="de-DE" dirty="0"/>
              <a:t>5</a:t>
            </a:r>
          </a:p>
        </p:txBody>
      </p:sp>
      <p:sp>
        <p:nvSpPr>
          <p:cNvPr id="25" name="Textplatzhalter 17">
            <a:extLst>
              <a:ext uri="{FF2B5EF4-FFF2-40B4-BE49-F238E27FC236}">
                <a16:creationId xmlns:a16="http://schemas.microsoft.com/office/drawing/2014/main" id="{7F021E5B-1B48-494D-965E-2DE8D7E5383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47999" y="2101820"/>
            <a:ext cx="2765630" cy="427645"/>
          </a:xfrm>
        </p:spPr>
        <p:txBody>
          <a:bodyPr lIns="72000" rIns="72000">
            <a:noAutofit/>
          </a:bodyPr>
          <a:lstStyle>
            <a:lvl1pPr marL="0" indent="0">
              <a:buNone/>
              <a:defRPr sz="1600">
                <a:solidFill>
                  <a:srgbClr val="009182"/>
                </a:solidFill>
              </a:defRPr>
            </a:lvl1pPr>
          </a:lstStyle>
          <a:p>
            <a:pPr marL="0" marR="0" lvl="0" indent="0" algn="l" defTabSz="622158" rtl="0" eaLnBrk="1" fontAlgn="auto" latinLnBrk="0" hangingPunct="1">
              <a:lnSpc>
                <a:spcPct val="90000"/>
              </a:lnSpc>
              <a:spcBef>
                <a:spcPts val="68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Überschrift, Arial, 16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6" name="Textplatzhalter 19">
            <a:extLst>
              <a:ext uri="{FF2B5EF4-FFF2-40B4-BE49-F238E27FC236}">
                <a16:creationId xmlns:a16="http://schemas.microsoft.com/office/drawing/2014/main" id="{1F490835-E113-495B-9C66-3070A666856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934197" y="2101088"/>
            <a:ext cx="2765283" cy="428259"/>
          </a:xfrm>
        </p:spPr>
        <p:txBody>
          <a:bodyPr lIns="72000" rIns="72000">
            <a:noAutofit/>
          </a:bodyPr>
          <a:lstStyle>
            <a:lvl1pPr marL="0" indent="0">
              <a:buNone/>
              <a:defRPr sz="1600">
                <a:solidFill>
                  <a:srgbClr val="009182"/>
                </a:solidFill>
              </a:defRPr>
            </a:lvl1pPr>
          </a:lstStyle>
          <a:p>
            <a:pPr marL="0" marR="0" lvl="0" indent="0" algn="l" defTabSz="622158" rtl="0" eaLnBrk="1" fontAlgn="auto" latinLnBrk="0" hangingPunct="1">
              <a:lnSpc>
                <a:spcPct val="90000"/>
              </a:lnSpc>
              <a:spcBef>
                <a:spcPts val="68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Überschrift, Arial, 16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7" name="Textplatzhalter 21">
            <a:extLst>
              <a:ext uri="{FF2B5EF4-FFF2-40B4-BE49-F238E27FC236}">
                <a16:creationId xmlns:a16="http://schemas.microsoft.com/office/drawing/2014/main" id="{847B113C-6039-4437-AD81-125717F0CBD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191171" y="2107502"/>
            <a:ext cx="2765629" cy="428259"/>
          </a:xfrm>
        </p:spPr>
        <p:txBody>
          <a:bodyPr lIns="72000" rIns="72000">
            <a:noAutofit/>
          </a:bodyPr>
          <a:lstStyle>
            <a:lvl1pPr marL="0" indent="0">
              <a:buNone/>
              <a:defRPr sz="1600">
                <a:solidFill>
                  <a:srgbClr val="009182"/>
                </a:solidFill>
              </a:defRPr>
            </a:lvl1pPr>
          </a:lstStyle>
          <a:p>
            <a:pPr marL="0" marR="0" lvl="0" indent="0" algn="l" defTabSz="622158" rtl="0" eaLnBrk="1" fontAlgn="auto" latinLnBrk="0" hangingPunct="1">
              <a:lnSpc>
                <a:spcPct val="90000"/>
              </a:lnSpc>
              <a:spcBef>
                <a:spcPts val="68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Überschrift, Arial, 16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8" name="Textplatzhalter 23">
            <a:extLst>
              <a:ext uri="{FF2B5EF4-FFF2-40B4-BE49-F238E27FC236}">
                <a16:creationId xmlns:a16="http://schemas.microsoft.com/office/drawing/2014/main" id="{6C45547F-E5E7-4BE0-ABD1-A9C1BEEA9F7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934197" y="4733787"/>
            <a:ext cx="2765630" cy="428259"/>
          </a:xfrm>
        </p:spPr>
        <p:txBody>
          <a:bodyPr lIns="72000" rIns="72000">
            <a:noAutofit/>
          </a:bodyPr>
          <a:lstStyle>
            <a:lvl1pPr marL="0" indent="0">
              <a:buNone/>
              <a:defRPr sz="1600">
                <a:solidFill>
                  <a:srgbClr val="009182"/>
                </a:solidFill>
              </a:defRPr>
            </a:lvl1pPr>
          </a:lstStyle>
          <a:p>
            <a:pPr marL="0" marR="0" lvl="0" indent="0" algn="l" defTabSz="622158" rtl="0" eaLnBrk="1" fontAlgn="auto" latinLnBrk="0" hangingPunct="1">
              <a:lnSpc>
                <a:spcPct val="90000"/>
              </a:lnSpc>
              <a:spcBef>
                <a:spcPts val="68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Überschrift, Arial, 16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9" name="Textplatzhalter 25">
            <a:extLst>
              <a:ext uri="{FF2B5EF4-FFF2-40B4-BE49-F238E27FC236}">
                <a16:creationId xmlns:a16="http://schemas.microsoft.com/office/drawing/2014/main" id="{35CE6222-5C25-4310-98CD-4EB98FDA11F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191171" y="4741163"/>
            <a:ext cx="2765629" cy="428259"/>
          </a:xfrm>
        </p:spPr>
        <p:txBody>
          <a:bodyPr lIns="72000" rIns="72000">
            <a:noAutofit/>
          </a:bodyPr>
          <a:lstStyle>
            <a:lvl1pPr marL="0" indent="0">
              <a:buNone/>
              <a:defRPr sz="1600">
                <a:solidFill>
                  <a:srgbClr val="009182"/>
                </a:solidFill>
              </a:defRPr>
            </a:lvl1pPr>
          </a:lstStyle>
          <a:p>
            <a:pPr lvl="0"/>
            <a:r>
              <a:rPr lang="de-DE" dirty="0"/>
              <a:t>Überschrift, Arial, 16 </a:t>
            </a:r>
            <a:r>
              <a:rPr lang="de-DE" dirty="0" err="1"/>
              <a:t>pt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23575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91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4CAE59F-AA77-4F36-B036-42FDB4271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200" y="-1080000"/>
            <a:ext cx="9309600" cy="900000"/>
          </a:xfrm>
          <a:prstGeom prst="rect">
            <a:avLst/>
          </a:prstGeom>
        </p:spPr>
        <p:txBody>
          <a:bodyPr vert="horz" lIns="72000" tIns="45720" rIns="72000" bIns="45720" rtlCol="0" anchor="t" anchorCtr="0">
            <a:normAutofit/>
          </a:bodyPr>
          <a:lstStyle/>
          <a:p>
            <a:r>
              <a:rPr lang="de-DE" dirty="0"/>
              <a:t>Überschrift 1- oder 2-zeilig</a:t>
            </a:r>
            <a:r>
              <a:rPr lang="de-DE" dirty="0">
                <a:solidFill>
                  <a:srgbClr val="000000"/>
                </a:solidFill>
              </a:rPr>
              <a:t>, Arial, 28 </a:t>
            </a:r>
            <a:r>
              <a:rPr lang="de-DE" dirty="0" err="1">
                <a:solidFill>
                  <a:srgbClr val="000000"/>
                </a:solidFill>
              </a:rPr>
              <a:t>pt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69D2A6E-9439-431C-9380-C7764C4891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1080000"/>
            <a:ext cx="9308800" cy="63785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Aufzählungen/Auflistungen, Arial, 16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Listenpunkt, Arial, 12 </a:t>
            </a:r>
            <a:r>
              <a:rPr lang="de-DE" dirty="0" err="1"/>
              <a:t>pt</a:t>
            </a:r>
            <a:endParaRPr lang="de-DE" dirty="0"/>
          </a:p>
          <a:p>
            <a:pPr lvl="2"/>
            <a:r>
              <a:rPr lang="de-DE" dirty="0"/>
              <a:t>Listenpunkt, Arial, 12 </a:t>
            </a:r>
            <a:r>
              <a:rPr lang="de-DE" dirty="0" err="1"/>
              <a:t>pt</a:t>
            </a:r>
            <a:endParaRPr lang="de-DE" dirty="0"/>
          </a:p>
          <a:p>
            <a:pPr lvl="0"/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1BB168B-76A1-4B02-A840-0B5A2427DB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8000" y="7157243"/>
            <a:ext cx="2770074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10.5.2022, Lagebericht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988133A-3D24-4980-AEB4-2145ABC828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27437" y="7154865"/>
            <a:ext cx="54000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Das neue Erscheinungsbild des RKU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AD065B6-D16B-4CBE-BE6F-526673421C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36800" y="7154865"/>
            <a:ext cx="7200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45D872D-3386-48E7-967E-9A01878BC08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68287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819" r:id="rId2"/>
    <p:sldLayoutId id="2147483772" r:id="rId3"/>
    <p:sldLayoutId id="2147483776" r:id="rId4"/>
    <p:sldLayoutId id="2147483770" r:id="rId5"/>
    <p:sldLayoutId id="2147483771" r:id="rId6"/>
    <p:sldLayoutId id="2147483762" r:id="rId7"/>
    <p:sldLayoutId id="2147483773" r:id="rId8"/>
    <p:sldLayoutId id="2147483769" r:id="rId9"/>
    <p:sldLayoutId id="2147483825" r:id="rId10"/>
    <p:sldLayoutId id="2147483826" r:id="rId11"/>
    <p:sldLayoutId id="2147483767" r:id="rId12"/>
    <p:sldLayoutId id="2147483768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2160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&gt;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32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783450" indent="-17145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7B4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4CAE59F-AA77-4F36-B036-42FDB4271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200" y="-1080000"/>
            <a:ext cx="9309600" cy="900000"/>
          </a:xfrm>
          <a:prstGeom prst="rect">
            <a:avLst/>
          </a:prstGeom>
        </p:spPr>
        <p:txBody>
          <a:bodyPr vert="horz" lIns="72000" tIns="45720" rIns="72000" bIns="45720" rtlCol="0" anchor="t" anchorCtr="0">
            <a:normAutofit/>
          </a:bodyPr>
          <a:lstStyle/>
          <a:p>
            <a:r>
              <a:rPr lang="de-DE" dirty="0"/>
              <a:t>Überschrift 1- oder 2-zeilig</a:t>
            </a:r>
            <a:r>
              <a:rPr lang="de-DE" dirty="0">
                <a:solidFill>
                  <a:srgbClr val="000000"/>
                </a:solidFill>
              </a:rPr>
              <a:t>, Arial, 28 </a:t>
            </a:r>
            <a:r>
              <a:rPr lang="de-DE" dirty="0" err="1">
                <a:solidFill>
                  <a:srgbClr val="000000"/>
                </a:solidFill>
              </a:rPr>
              <a:t>pt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69D2A6E-9439-431C-9380-C7764C4891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1080000"/>
            <a:ext cx="9308800" cy="59975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Aufzählungen/Auflistungen, Arial, 16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Listenpunkt, Arial, 12 </a:t>
            </a:r>
            <a:r>
              <a:rPr lang="de-DE" dirty="0" err="1"/>
              <a:t>pt</a:t>
            </a:r>
            <a:endParaRPr lang="de-DE" dirty="0"/>
          </a:p>
          <a:p>
            <a:pPr lvl="2"/>
            <a:r>
              <a:rPr lang="de-DE" dirty="0"/>
              <a:t>Listenpunkt, Arial, 12 </a:t>
            </a:r>
            <a:r>
              <a:rPr lang="de-DE" dirty="0" err="1"/>
              <a:t>pt</a:t>
            </a:r>
            <a:endParaRPr lang="de-DE" dirty="0"/>
          </a:p>
          <a:p>
            <a:pPr lvl="0"/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1BB168B-76A1-4B02-A840-0B5A2427DB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8000" y="7157243"/>
            <a:ext cx="2770074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1.1.2022, Maria Musterfrau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988133A-3D24-4980-AEB4-2145ABC828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27437" y="7154865"/>
            <a:ext cx="54000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Das wäre ihr Titel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AD065B6-D16B-4CBE-BE6F-526673421C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36800" y="7154865"/>
            <a:ext cx="7200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45D872D-3386-48E7-967E-9A01878BC08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45758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822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827" r:id="rId11"/>
    <p:sldLayoutId id="2147483830" r:id="rId12"/>
    <p:sldLayoutId id="2147483789" r:id="rId13"/>
    <p:sldLayoutId id="2147483790" r:id="rId14"/>
    <p:sldLayoutId id="2147483833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4000" indent="-285750" algn="l" defTabSz="914400" rtl="0" eaLnBrk="1" latinLnBrk="0" hangingPunct="1">
        <a:lnSpc>
          <a:spcPct val="90000"/>
        </a:lnSpc>
        <a:spcBef>
          <a:spcPts val="1000"/>
        </a:spcBef>
        <a:buClr>
          <a:srgbClr val="17B481"/>
        </a:buClr>
        <a:buFont typeface="Arial" panose="020B0604020202020204" pitchFamily="34" charset="0"/>
        <a:buChar char="&gt;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04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756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74C1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4CAE59F-AA77-4F36-B036-42FDB4271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200" y="-1080000"/>
            <a:ext cx="9309600" cy="900000"/>
          </a:xfrm>
          <a:prstGeom prst="rect">
            <a:avLst/>
          </a:prstGeom>
        </p:spPr>
        <p:txBody>
          <a:bodyPr vert="horz" lIns="72000" tIns="45720" rIns="72000" bIns="45720" rtlCol="0" anchor="t" anchorCtr="0">
            <a:normAutofit/>
          </a:bodyPr>
          <a:lstStyle/>
          <a:p>
            <a:r>
              <a:rPr lang="de-DE" dirty="0"/>
              <a:t>Überschrift 1- oder 2-zeilig</a:t>
            </a:r>
            <a:r>
              <a:rPr lang="de-DE" dirty="0">
                <a:solidFill>
                  <a:srgbClr val="000000"/>
                </a:solidFill>
              </a:rPr>
              <a:t>, Arial, 28 </a:t>
            </a:r>
            <a:r>
              <a:rPr lang="de-DE" dirty="0" err="1">
                <a:solidFill>
                  <a:srgbClr val="000000"/>
                </a:solidFill>
              </a:rPr>
              <a:t>pt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69D2A6E-9439-431C-9380-C7764C4891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1080000"/>
            <a:ext cx="9308800" cy="60484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Aufzählungen/Auflistungen, Arial, 16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Listenpunkt, Arial, 12 </a:t>
            </a:r>
            <a:r>
              <a:rPr lang="de-DE" dirty="0" err="1"/>
              <a:t>pt</a:t>
            </a:r>
            <a:endParaRPr lang="de-DE" dirty="0"/>
          </a:p>
          <a:p>
            <a:pPr lvl="2"/>
            <a:r>
              <a:rPr lang="de-DE" dirty="0"/>
              <a:t>Listenpunkt, Arial, 12 </a:t>
            </a:r>
            <a:r>
              <a:rPr lang="de-DE" dirty="0" err="1"/>
              <a:t>pt</a:t>
            </a:r>
            <a:endParaRPr lang="de-DE" dirty="0"/>
          </a:p>
          <a:p>
            <a:pPr lvl="0"/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1BB168B-76A1-4B02-A840-0B5A2427DB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8000" y="7157243"/>
            <a:ext cx="2770074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1.1.2022, Maria Musterfrau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988133A-3D24-4980-AEB4-2145ABC828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27437" y="7154865"/>
            <a:ext cx="54000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Das wäre ihr Titel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AD065B6-D16B-4CBE-BE6F-526673421C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36800" y="7154865"/>
            <a:ext cx="7200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45D872D-3386-48E7-967E-9A01878BC083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5C1C5C18-BF76-46D4-BCB4-2AD159BA785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0000" y="252000"/>
            <a:ext cx="2268000" cy="70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818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2" r:id="rId2"/>
    <p:sldLayoutId id="2147483823" r:id="rId3"/>
    <p:sldLayoutId id="2147483794" r:id="rId4"/>
    <p:sldLayoutId id="2147483820" r:id="rId5"/>
    <p:sldLayoutId id="2147483796" r:id="rId6"/>
    <p:sldLayoutId id="2147483821" r:id="rId7"/>
    <p:sldLayoutId id="2147483798" r:id="rId8"/>
    <p:sldLayoutId id="2147483799" r:id="rId9"/>
    <p:sldLayoutId id="2147483800" r:id="rId10"/>
    <p:sldLayoutId id="2147483828" r:id="rId11"/>
    <p:sldLayoutId id="2147483831" r:id="rId12"/>
    <p:sldLayoutId id="2147483803" r:id="rId13"/>
    <p:sldLayoutId id="2147483804" r:id="rId1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4000" indent="-285750" algn="l" defTabSz="914400" rtl="0" eaLnBrk="1" latinLnBrk="0" hangingPunct="1">
        <a:lnSpc>
          <a:spcPct val="90000"/>
        </a:lnSpc>
        <a:spcBef>
          <a:spcPts val="1000"/>
        </a:spcBef>
        <a:buClr>
          <a:srgbClr val="17B481"/>
        </a:buClr>
        <a:buFont typeface="Arial" panose="020B0604020202020204" pitchFamily="34" charset="0"/>
        <a:buChar char="&gt;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04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756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B6D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4CAE59F-AA77-4F36-B036-42FDB4271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200" y="-1080000"/>
            <a:ext cx="9309600" cy="900000"/>
          </a:xfrm>
          <a:prstGeom prst="rect">
            <a:avLst/>
          </a:prstGeom>
        </p:spPr>
        <p:txBody>
          <a:bodyPr vert="horz" lIns="72000" tIns="45720" rIns="72000" bIns="45720" rtlCol="0" anchor="t" anchorCtr="0">
            <a:normAutofit/>
          </a:bodyPr>
          <a:lstStyle/>
          <a:p>
            <a:r>
              <a:rPr lang="de-DE" dirty="0"/>
              <a:t>Überschrift 1- oder 2-zeilig</a:t>
            </a:r>
            <a:r>
              <a:rPr lang="de-DE" dirty="0">
                <a:solidFill>
                  <a:srgbClr val="000000"/>
                </a:solidFill>
              </a:rPr>
              <a:t>, Arial, 28 </a:t>
            </a:r>
            <a:r>
              <a:rPr lang="de-DE" dirty="0" err="1">
                <a:solidFill>
                  <a:srgbClr val="000000"/>
                </a:solidFill>
              </a:rPr>
              <a:t>pt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69D2A6E-9439-431C-9380-C7764C4891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1080000"/>
            <a:ext cx="9308800" cy="56546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Aufzählungen/Auflistungen, Arial, 16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Listenpunkt, Arial, 12 </a:t>
            </a:r>
            <a:r>
              <a:rPr lang="de-DE" dirty="0" err="1"/>
              <a:t>pt</a:t>
            </a:r>
            <a:endParaRPr lang="de-DE" dirty="0"/>
          </a:p>
          <a:p>
            <a:pPr lvl="2"/>
            <a:r>
              <a:rPr lang="de-DE" dirty="0"/>
              <a:t>Listenpunkt, Arial, 12 </a:t>
            </a:r>
            <a:r>
              <a:rPr lang="de-DE" dirty="0" err="1"/>
              <a:t>pt</a:t>
            </a:r>
            <a:endParaRPr lang="de-DE" dirty="0"/>
          </a:p>
          <a:p>
            <a:pPr lvl="0"/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1BB168B-76A1-4B02-A840-0B5A2427DB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8000" y="7157243"/>
            <a:ext cx="2770074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1.1.2022, Maria Musterfrau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988133A-3D24-4980-AEB4-2145ABC828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27437" y="7154865"/>
            <a:ext cx="54000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Das wäre ihr Titel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AD065B6-D16B-4CBE-BE6F-526673421C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36800" y="7154865"/>
            <a:ext cx="7200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45D872D-3386-48E7-967E-9A01878BC08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42321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24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29" r:id="rId11"/>
    <p:sldLayoutId id="2147483832" r:id="rId12"/>
    <p:sldLayoutId id="2147483817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4000" indent="-285750" algn="l" defTabSz="914400" rtl="0" eaLnBrk="1" latinLnBrk="0" hangingPunct="1">
        <a:lnSpc>
          <a:spcPct val="90000"/>
        </a:lnSpc>
        <a:spcBef>
          <a:spcPts val="1000"/>
        </a:spcBef>
        <a:buClr>
          <a:srgbClr val="3B6D41"/>
        </a:buClr>
        <a:buFont typeface="Arial" panose="020B0604020202020204" pitchFamily="34" charset="0"/>
        <a:buChar char="&gt;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04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756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239348-F432-46B7-95B6-9AC1724BF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4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Klimaschutz für München </a:t>
            </a:r>
            <a:r>
              <a:rPr lang="de-DE" sz="3600" b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Fördermöglichkeiten für Wohnungsunternehmen</a:t>
            </a:r>
            <a:br>
              <a:rPr lang="de-DE" sz="4000" b="0" dirty="0"/>
            </a:b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D74827F-9627-470F-8D73-EC4C4158BE9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de-DE" dirty="0">
                <a:latin typeface="Arial" panose="020B0604020202020204" pitchFamily="34" charset="0"/>
              </a:rPr>
              <a:t>Christine Kugler</a:t>
            </a:r>
          </a:p>
          <a:p>
            <a:r>
              <a:rPr lang="de-DE" dirty="0">
                <a:latin typeface="Arial" panose="020B0604020202020204" pitchFamily="34" charset="0"/>
              </a:rPr>
              <a:t>Referentin für Klima- und Umweltschutz</a:t>
            </a:r>
          </a:p>
          <a:p>
            <a:endParaRPr lang="de-DE" dirty="0"/>
          </a:p>
        </p:txBody>
      </p:sp>
      <p:pic>
        <p:nvPicPr>
          <p:cNvPr id="11" name="Bildplatzhalter 10">
            <a:extLst>
              <a:ext uri="{FF2B5EF4-FFF2-40B4-BE49-F238E27FC236}">
                <a16:creationId xmlns:a16="http://schemas.microsoft.com/office/drawing/2014/main" id="{37B914E4-D51D-4527-803F-87098FAD366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53597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48DD24-979C-47B4-8737-8EFE1AF43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Förderprogramm - Klimaneutrale  Gebäude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439E4A0-E961-479A-83A1-7487DB133D4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/>
              <a:t>Novellierung des ehemaligen Förderprogramms FES</a:t>
            </a:r>
          </a:p>
          <a:p>
            <a:endParaRPr lang="de-DE" dirty="0"/>
          </a:p>
        </p:txBody>
      </p:sp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389D9F5C-9384-457B-BF6B-893EF9F64C6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0455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9583AB4-B435-4047-BB35-10B6B206D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16. Mai 2022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ED0CE07-6322-4F6E-974A-74A488BE3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Klimaschutz für München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7FA6C19-90F5-4D26-81C7-33F0A352D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872D-3386-48E7-967E-9A01878BC083}" type="slidenum">
              <a:rPr lang="de-DE" smtClean="0"/>
              <a:t>11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0FCF2773-8914-4899-89B2-B042DAC64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/>
              <a:t>Förderprogramm - Klimaneutrale  Gebäude</a:t>
            </a:r>
            <a:br>
              <a:rPr lang="de-DE" sz="2800" dirty="0"/>
            </a:b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D4C9E90E-F242-4820-B6DB-3C52737E74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sz="2800" dirty="0"/>
              <a:t>Grundsätze</a:t>
            </a:r>
            <a:endParaRPr lang="de-DE" dirty="0"/>
          </a:p>
        </p:txBody>
      </p:sp>
      <p:sp>
        <p:nvSpPr>
          <p:cNvPr id="8" name="Pfeil: nach rechts 7">
            <a:extLst>
              <a:ext uri="{FF2B5EF4-FFF2-40B4-BE49-F238E27FC236}">
                <a16:creationId xmlns:a16="http://schemas.microsoft.com/office/drawing/2014/main" id="{5E2FA536-6312-4B74-B325-5DEF05479718}"/>
              </a:ext>
            </a:extLst>
          </p:cNvPr>
          <p:cNvSpPr/>
          <p:nvPr/>
        </p:nvSpPr>
        <p:spPr>
          <a:xfrm>
            <a:off x="956148" y="2458075"/>
            <a:ext cx="4263551" cy="865046"/>
          </a:xfrm>
          <a:prstGeom prst="rightArrow">
            <a:avLst/>
          </a:prstGeom>
          <a:solidFill>
            <a:srgbClr val="74C15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Klimaneutraler Gebäudebestand</a:t>
            </a:r>
          </a:p>
        </p:txBody>
      </p:sp>
      <p:sp>
        <p:nvSpPr>
          <p:cNvPr id="9" name="Pfeil: nach rechts 8">
            <a:extLst>
              <a:ext uri="{FF2B5EF4-FFF2-40B4-BE49-F238E27FC236}">
                <a16:creationId xmlns:a16="http://schemas.microsoft.com/office/drawing/2014/main" id="{BFCD8E09-DD4E-4D60-86AB-972C5A01F253}"/>
              </a:ext>
            </a:extLst>
          </p:cNvPr>
          <p:cNvSpPr/>
          <p:nvPr/>
        </p:nvSpPr>
        <p:spPr>
          <a:xfrm>
            <a:off x="956148" y="3882313"/>
            <a:ext cx="4263551" cy="865046"/>
          </a:xfrm>
          <a:prstGeom prst="rightArrow">
            <a:avLst/>
          </a:prstGeom>
          <a:solidFill>
            <a:srgbClr val="74C15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Sparsames Wirtschaften (GO Art. 61)</a:t>
            </a:r>
          </a:p>
        </p:txBody>
      </p:sp>
      <p:sp>
        <p:nvSpPr>
          <p:cNvPr id="10" name="Pfeil: nach rechts 9">
            <a:extLst>
              <a:ext uri="{FF2B5EF4-FFF2-40B4-BE49-F238E27FC236}">
                <a16:creationId xmlns:a16="http://schemas.microsoft.com/office/drawing/2014/main" id="{B226F752-B096-423F-86C6-73B43F1C2620}"/>
              </a:ext>
            </a:extLst>
          </p:cNvPr>
          <p:cNvSpPr/>
          <p:nvPr/>
        </p:nvSpPr>
        <p:spPr>
          <a:xfrm>
            <a:off x="956148" y="5266314"/>
            <a:ext cx="4263551" cy="865046"/>
          </a:xfrm>
          <a:prstGeom prst="rightArrow">
            <a:avLst/>
          </a:prstGeom>
          <a:solidFill>
            <a:srgbClr val="74C15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Verlässlichkeit für den Antragsteller</a:t>
            </a: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EC74A3B4-33E6-4D45-A516-FCE52197EEF2}"/>
              </a:ext>
            </a:extLst>
          </p:cNvPr>
          <p:cNvSpPr/>
          <p:nvPr/>
        </p:nvSpPr>
        <p:spPr>
          <a:xfrm>
            <a:off x="6000080" y="1889544"/>
            <a:ext cx="3223433" cy="1428996"/>
          </a:xfrm>
          <a:prstGeom prst="roundRect">
            <a:avLst/>
          </a:prstGeom>
          <a:solidFill>
            <a:srgbClr val="74C15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„Werkzeugkoffer“ auf Basis der Mindeststandards:</a:t>
            </a:r>
          </a:p>
          <a:p>
            <a:pPr algn="ctr"/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Neubau </a:t>
            </a:r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EH40</a:t>
            </a:r>
          </a:p>
          <a:p>
            <a:pPr algn="ctr"/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Bestand </a:t>
            </a:r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EH55</a:t>
            </a:r>
          </a:p>
          <a:p>
            <a:pPr algn="ctr"/>
            <a:r>
              <a:rPr lang="de-DE" sz="14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Ausschluss</a:t>
            </a:r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fossil + Biomasse</a:t>
            </a:r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67822D7F-4C78-4C84-AD86-3E22B321C137}"/>
              </a:ext>
            </a:extLst>
          </p:cNvPr>
          <p:cNvSpPr/>
          <p:nvPr/>
        </p:nvSpPr>
        <p:spPr>
          <a:xfrm>
            <a:off x="6000079" y="3859904"/>
            <a:ext cx="3223433" cy="865046"/>
          </a:xfrm>
          <a:prstGeom prst="roundRect">
            <a:avLst/>
          </a:prstGeom>
          <a:solidFill>
            <a:srgbClr val="74C15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Koppelung an die Bundesförderung </a:t>
            </a:r>
          </a:p>
          <a:p>
            <a:pPr algn="ctr"/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(wo sinnvoll)</a:t>
            </a: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8CEE8198-E804-457A-92D1-9AFA75569B19}"/>
              </a:ext>
            </a:extLst>
          </p:cNvPr>
          <p:cNvSpPr/>
          <p:nvPr/>
        </p:nvSpPr>
        <p:spPr>
          <a:xfrm>
            <a:off x="6000079" y="5266314"/>
            <a:ext cx="3223433" cy="865046"/>
          </a:xfrm>
          <a:prstGeom prst="roundRect">
            <a:avLst/>
          </a:prstGeom>
          <a:solidFill>
            <a:srgbClr val="74C15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Unabhängige, kommunale Fördermaßnahmen</a:t>
            </a:r>
            <a:b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(wo notwendig)</a:t>
            </a:r>
          </a:p>
        </p:txBody>
      </p:sp>
    </p:spTree>
    <p:extLst>
      <p:ext uri="{BB962C8B-B14F-4D97-AF65-F5344CB8AC3E}">
        <p14:creationId xmlns:p14="http://schemas.microsoft.com/office/powerpoint/2010/main" val="40205863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A1E3E3-5E39-4F00-8B79-E8C31E775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>
                <a:latin typeface="Arial" panose="020B0604020202020204" pitchFamily="34" charset="0"/>
              </a:rPr>
              <a:t>Förderprogramm - Klimaneutrale  Gebäude</a:t>
            </a:r>
            <a:br>
              <a:rPr lang="de-DE" sz="2800" dirty="0">
                <a:latin typeface="Arial" panose="020B0604020202020204" pitchFamily="34" charset="0"/>
              </a:rPr>
            </a:br>
            <a:endParaRPr lang="de-DE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593068B-4AEA-4087-A4B1-EB1D08522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16. Mai 2022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F3C1550-497A-4609-9843-C124963B5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Klimaschutz für München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138C8347-2419-4821-B7D4-2F30A603E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872D-3386-48E7-967E-9A01878BC083}" type="slidenum">
              <a:rPr lang="de-DE" smtClean="0"/>
              <a:t>12</a:t>
            </a:fld>
            <a:endParaRPr lang="de-DE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47944D54-2724-4351-BE2A-340DD0FCF9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sz="2800" dirty="0">
                <a:latin typeface="Arial" panose="020B0604020202020204" pitchFamily="34" charset="0"/>
              </a:rPr>
              <a:t>Antragsabwicklung</a:t>
            </a:r>
          </a:p>
          <a:p>
            <a:endParaRPr lang="de-DE" dirty="0"/>
          </a:p>
        </p:txBody>
      </p:sp>
      <p:pic>
        <p:nvPicPr>
          <p:cNvPr id="13" name="Inhaltsplatzhalter 12">
            <a:extLst>
              <a:ext uri="{FF2B5EF4-FFF2-40B4-BE49-F238E27FC236}">
                <a16:creationId xmlns:a16="http://schemas.microsoft.com/office/drawing/2014/main" id="{14CFE69E-CBA3-47F1-9CED-0C23172A470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0370" y="1530000"/>
            <a:ext cx="4455174" cy="331758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3E0A1EC8-9615-471A-8793-A4E10F5DB7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0370" y="4983708"/>
            <a:ext cx="4455174" cy="186881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31770FCA-F906-423E-BF63-FE4D7EA60E3B}"/>
              </a:ext>
            </a:extLst>
          </p:cNvPr>
          <p:cNvGrpSpPr/>
          <p:nvPr/>
        </p:nvGrpSpPr>
        <p:grpSpPr>
          <a:xfrm>
            <a:off x="648000" y="4594082"/>
            <a:ext cx="3524906" cy="634252"/>
            <a:chOff x="516828" y="5684028"/>
            <a:chExt cx="3524906" cy="634252"/>
          </a:xfrm>
        </p:grpSpPr>
        <p:sp>
          <p:nvSpPr>
            <p:cNvPr id="16" name="Pfeil: Chevron 15">
              <a:extLst>
                <a:ext uri="{FF2B5EF4-FFF2-40B4-BE49-F238E27FC236}">
                  <a16:creationId xmlns:a16="http://schemas.microsoft.com/office/drawing/2014/main" id="{E0365AA2-4E46-46C8-A1FD-DC17B676643B}"/>
                </a:ext>
              </a:extLst>
            </p:cNvPr>
            <p:cNvSpPr/>
            <p:nvPr/>
          </p:nvSpPr>
          <p:spPr>
            <a:xfrm rot="5400000">
              <a:off x="1962155" y="4238701"/>
              <a:ext cx="634252" cy="3524906"/>
            </a:xfrm>
            <a:prstGeom prst="chevron">
              <a:avLst>
                <a:gd name="adj" fmla="val 20642"/>
              </a:avLst>
            </a:prstGeom>
            <a:solidFill>
              <a:srgbClr val="74C1A2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7AB466A8-97C3-44BF-97AE-AF7B4CED8331}"/>
                </a:ext>
              </a:extLst>
            </p:cNvPr>
            <p:cNvSpPr txBox="1"/>
            <p:nvPr/>
          </p:nvSpPr>
          <p:spPr>
            <a:xfrm>
              <a:off x="538195" y="5736789"/>
              <a:ext cx="1614309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e-DE" sz="1400" dirty="0">
                  <a:latin typeface="Arial" panose="020B0604020202020204" pitchFamily="34" charset="0"/>
                  <a:cs typeface="Arial" panose="020B0604020202020204" pitchFamily="34" charset="0"/>
                </a:rPr>
                <a:t>Technische Prüfung</a:t>
              </a:r>
            </a:p>
          </p:txBody>
        </p:sp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8318EE4C-52B1-4ACE-AD43-12976FD4E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23522" y="5782977"/>
              <a:ext cx="358730" cy="36931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D080D4B2-2155-451C-99CF-B7BDCA05D793}"/>
              </a:ext>
            </a:extLst>
          </p:cNvPr>
          <p:cNvGrpSpPr/>
          <p:nvPr/>
        </p:nvGrpSpPr>
        <p:grpSpPr>
          <a:xfrm>
            <a:off x="669367" y="5388817"/>
            <a:ext cx="3524906" cy="523220"/>
            <a:chOff x="530981" y="6937895"/>
            <a:chExt cx="3524906" cy="523220"/>
          </a:xfrm>
        </p:grpSpPr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F63ED090-9B0B-4B66-ABB4-484DDC6222C5}"/>
                </a:ext>
              </a:extLst>
            </p:cNvPr>
            <p:cNvSpPr/>
            <p:nvPr/>
          </p:nvSpPr>
          <p:spPr>
            <a:xfrm>
              <a:off x="530981" y="6937895"/>
              <a:ext cx="3524906" cy="450000"/>
            </a:xfrm>
            <a:prstGeom prst="rect">
              <a:avLst/>
            </a:prstGeom>
            <a:solidFill>
              <a:srgbClr val="74C1A2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 sz="2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63F79212-2229-4359-BF8E-1E82CC9D3ED8}"/>
                </a:ext>
              </a:extLst>
            </p:cNvPr>
            <p:cNvSpPr txBox="1"/>
            <p:nvPr/>
          </p:nvSpPr>
          <p:spPr>
            <a:xfrm>
              <a:off x="587413" y="6937895"/>
              <a:ext cx="151587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e-DE" sz="1400" dirty="0">
                  <a:latin typeface="Arial" panose="020B0604020202020204" pitchFamily="34" charset="0"/>
                  <a:cs typeface="Arial" panose="020B0604020202020204" pitchFamily="34" charset="0"/>
                </a:rPr>
                <a:t>Förderbescheid und Auszahlung</a:t>
              </a:r>
            </a:p>
          </p:txBody>
        </p:sp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B8BEE47C-30D3-4AE4-8660-6ED933BB0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23522" y="6950661"/>
              <a:ext cx="400153" cy="424467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2FE234D6-E11E-4C4B-B7FE-7187190CF579}"/>
              </a:ext>
            </a:extLst>
          </p:cNvPr>
          <p:cNvGrpSpPr/>
          <p:nvPr/>
        </p:nvGrpSpPr>
        <p:grpSpPr>
          <a:xfrm>
            <a:off x="669367" y="3793836"/>
            <a:ext cx="3524906" cy="634254"/>
            <a:chOff x="516828" y="4370915"/>
            <a:chExt cx="3524906" cy="634254"/>
          </a:xfrm>
        </p:grpSpPr>
        <p:sp>
          <p:nvSpPr>
            <p:cNvPr id="24" name="Pfeil: Chevron 23">
              <a:extLst>
                <a:ext uri="{FF2B5EF4-FFF2-40B4-BE49-F238E27FC236}">
                  <a16:creationId xmlns:a16="http://schemas.microsoft.com/office/drawing/2014/main" id="{1CA92258-7F70-499F-AD34-160B11F930BD}"/>
                </a:ext>
              </a:extLst>
            </p:cNvPr>
            <p:cNvSpPr/>
            <p:nvPr/>
          </p:nvSpPr>
          <p:spPr>
            <a:xfrm rot="5400000">
              <a:off x="1962154" y="2925589"/>
              <a:ext cx="634254" cy="3524906"/>
            </a:xfrm>
            <a:prstGeom prst="chevron">
              <a:avLst>
                <a:gd name="adj" fmla="val 20642"/>
              </a:avLst>
            </a:prstGeom>
            <a:solidFill>
              <a:srgbClr val="74C1A2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 sz="2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56C9C593-FEAE-4CA5-A9CA-DB679CC102A0}"/>
                </a:ext>
              </a:extLst>
            </p:cNvPr>
            <p:cNvSpPr txBox="1"/>
            <p:nvPr/>
          </p:nvSpPr>
          <p:spPr>
            <a:xfrm>
              <a:off x="516828" y="4426432"/>
              <a:ext cx="2096151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e-DE" sz="1400" dirty="0">
                  <a:latin typeface="Arial" panose="020B0604020202020204" pitchFamily="34" charset="0"/>
                  <a:cs typeface="Arial" panose="020B0604020202020204" pitchFamily="34" charset="0"/>
                </a:rPr>
                <a:t>Einreichung Verwendungsnachweise</a:t>
              </a:r>
            </a:p>
          </p:txBody>
        </p:sp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D8F17FCA-AB21-4FC5-9CD6-60FBD1E2F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81347" y="4447894"/>
              <a:ext cx="359892" cy="38176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75C09985-680D-4B27-B929-387E5AB5A6B6}"/>
              </a:ext>
            </a:extLst>
          </p:cNvPr>
          <p:cNvGrpSpPr/>
          <p:nvPr/>
        </p:nvGrpSpPr>
        <p:grpSpPr>
          <a:xfrm>
            <a:off x="658416" y="3061048"/>
            <a:ext cx="3524906" cy="634252"/>
            <a:chOff x="516828" y="3032063"/>
            <a:chExt cx="3524906" cy="634252"/>
          </a:xfrm>
        </p:grpSpPr>
        <p:sp>
          <p:nvSpPr>
            <p:cNvPr id="28" name="Pfeil: Chevron 27">
              <a:extLst>
                <a:ext uri="{FF2B5EF4-FFF2-40B4-BE49-F238E27FC236}">
                  <a16:creationId xmlns:a16="http://schemas.microsoft.com/office/drawing/2014/main" id="{CC86800F-34E4-4619-A687-EA7A62C2BD44}"/>
                </a:ext>
              </a:extLst>
            </p:cNvPr>
            <p:cNvSpPr/>
            <p:nvPr/>
          </p:nvSpPr>
          <p:spPr>
            <a:xfrm rot="5400000">
              <a:off x="1962155" y="1586736"/>
              <a:ext cx="634252" cy="3524906"/>
            </a:xfrm>
            <a:prstGeom prst="chevron">
              <a:avLst>
                <a:gd name="adj" fmla="val 20642"/>
              </a:avLst>
            </a:prstGeom>
            <a:solidFill>
              <a:srgbClr val="74C1A2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 sz="2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9" name="Grafik 28">
              <a:extLst>
                <a:ext uri="{FF2B5EF4-FFF2-40B4-BE49-F238E27FC236}">
                  <a16:creationId xmlns:a16="http://schemas.microsoft.com/office/drawing/2014/main" id="{F015084C-BD35-437E-8B5C-CE881320ED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51177" y="3099381"/>
              <a:ext cx="402174" cy="414036"/>
            </a:xfrm>
            <a:prstGeom prst="rect">
              <a:avLst/>
            </a:prstGeom>
            <a:ln>
              <a:noFill/>
            </a:ln>
          </p:spPr>
        </p:pic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5560BDCD-EE8A-44AB-AE79-20E58A98D9C7}"/>
                </a:ext>
              </a:extLst>
            </p:cNvPr>
            <p:cNvSpPr txBox="1"/>
            <p:nvPr/>
          </p:nvSpPr>
          <p:spPr>
            <a:xfrm>
              <a:off x="530981" y="3087579"/>
              <a:ext cx="202556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e-DE" sz="1400" dirty="0">
                  <a:latin typeface="Arial" panose="020B0604020202020204" pitchFamily="34" charset="0"/>
                  <a:cs typeface="Arial" panose="020B0604020202020204" pitchFamily="34" charset="0"/>
                </a:rPr>
                <a:t>Umsetzung der</a:t>
              </a:r>
            </a:p>
            <a:p>
              <a:r>
                <a:rPr lang="de-DE" sz="1400" dirty="0">
                  <a:latin typeface="Arial" panose="020B0604020202020204" pitchFamily="34" charset="0"/>
                  <a:cs typeface="Arial" panose="020B0604020202020204" pitchFamily="34" charset="0"/>
                </a:rPr>
                <a:t>Maßnahme</a:t>
              </a:r>
            </a:p>
          </p:txBody>
        </p:sp>
      </p:grp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BDD77890-F33D-4FD4-9BC9-5BEB025D788D}"/>
              </a:ext>
            </a:extLst>
          </p:cNvPr>
          <p:cNvGrpSpPr/>
          <p:nvPr/>
        </p:nvGrpSpPr>
        <p:grpSpPr>
          <a:xfrm>
            <a:off x="672033" y="2511667"/>
            <a:ext cx="3524908" cy="450707"/>
            <a:chOff x="516830" y="1941041"/>
            <a:chExt cx="3524908" cy="450707"/>
          </a:xfrm>
        </p:grpSpPr>
        <p:sp>
          <p:nvSpPr>
            <p:cNvPr id="32" name="Pfeil: Fünfeck 31">
              <a:extLst>
                <a:ext uri="{FF2B5EF4-FFF2-40B4-BE49-F238E27FC236}">
                  <a16:creationId xmlns:a16="http://schemas.microsoft.com/office/drawing/2014/main" id="{7A2A5908-2F11-4A29-8523-D16AB19E88BB}"/>
                </a:ext>
              </a:extLst>
            </p:cNvPr>
            <p:cNvSpPr/>
            <p:nvPr/>
          </p:nvSpPr>
          <p:spPr>
            <a:xfrm rot="5400000">
              <a:off x="2053930" y="403941"/>
              <a:ext cx="450707" cy="3524908"/>
            </a:xfrm>
            <a:prstGeom prst="homePlate">
              <a:avLst>
                <a:gd name="adj" fmla="val 28898"/>
              </a:avLst>
            </a:prstGeom>
            <a:solidFill>
              <a:srgbClr val="74C1A2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24A6D25D-F81B-49EB-B2EB-1C47A6ED050B}"/>
                </a:ext>
              </a:extLst>
            </p:cNvPr>
            <p:cNvSpPr txBox="1"/>
            <p:nvPr/>
          </p:nvSpPr>
          <p:spPr>
            <a:xfrm>
              <a:off x="587413" y="1966694"/>
              <a:ext cx="136813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e-DE" sz="1400" dirty="0">
                  <a:latin typeface="Arial" panose="020B0604020202020204" pitchFamily="34" charset="0"/>
                  <a:cs typeface="Arial" panose="020B0604020202020204" pitchFamily="34" charset="0"/>
                </a:rPr>
                <a:t>Antragstellung</a:t>
              </a:r>
            </a:p>
          </p:txBody>
        </p:sp>
        <p:pic>
          <p:nvPicPr>
            <p:cNvPr id="34" name="Grafik 33">
              <a:extLst>
                <a:ext uri="{FF2B5EF4-FFF2-40B4-BE49-F238E27FC236}">
                  <a16:creationId xmlns:a16="http://schemas.microsoft.com/office/drawing/2014/main" id="{52A0CA4B-A349-47D7-861D-E7DBA13C87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18430" y="1966694"/>
              <a:ext cx="886170" cy="272839"/>
            </a:xfrm>
            <a:prstGeom prst="rect">
              <a:avLst/>
            </a:prstGeom>
            <a:ln w="3175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5324124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DCAE7CD-F806-414B-B69E-6A1C332A1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16. Mai 2022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57B8F0F-5346-4AB6-9A16-5A9E6BAD7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Klimaschutz für München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DD88491-5D33-456F-AD03-D725B1052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872D-3386-48E7-967E-9A01878BC083}" type="slidenum">
              <a:rPr lang="de-DE" smtClean="0"/>
              <a:t>13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5F1D50BE-3578-43A4-929A-07F6612C2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>
                <a:latin typeface="Arial" panose="020B0604020202020204" pitchFamily="34" charset="0"/>
              </a:rPr>
              <a:t>Förderprogramm - Klimaneutrale  Gebäude</a:t>
            </a:r>
            <a:br>
              <a:rPr lang="de-DE" sz="2800" dirty="0">
                <a:latin typeface="Arial" panose="020B0604020202020204" pitchFamily="34" charset="0"/>
              </a:rPr>
            </a:b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FBA7C50-47A8-4DED-9A68-6102BD7DEE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sz="2800" dirty="0">
                <a:latin typeface="Arial" panose="020B0604020202020204" pitchFamily="34" charset="0"/>
              </a:rPr>
              <a:t>Zeitschiene</a:t>
            </a:r>
          </a:p>
          <a:p>
            <a:endParaRPr lang="de-DE" dirty="0"/>
          </a:p>
        </p:txBody>
      </p:sp>
      <p:pic>
        <p:nvPicPr>
          <p:cNvPr id="8" name="Inhaltsplatzhalter 39">
            <a:extLst>
              <a:ext uri="{FF2B5EF4-FFF2-40B4-BE49-F238E27FC236}">
                <a16:creationId xmlns:a16="http://schemas.microsoft.com/office/drawing/2014/main" id="{AC5CF0E2-EEE3-458A-AEB2-4D49E98C1B3B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642" y="2211750"/>
            <a:ext cx="8994804" cy="4709387"/>
          </a:xfrm>
        </p:spPr>
      </p:pic>
    </p:spTree>
    <p:extLst>
      <p:ext uri="{BB962C8B-B14F-4D97-AF65-F5344CB8AC3E}">
        <p14:creationId xmlns:p14="http://schemas.microsoft.com/office/powerpoint/2010/main" val="33129208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86E2657-6CF0-49FA-9343-3CFEBBC81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16. Mai 2022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3D89920-5AB6-4C12-BD69-6B3D7AD2A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Klimaschutz für München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B2BFB71-2B6D-4A44-B95C-611AB83EE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872D-3386-48E7-967E-9A01878BC083}" type="slidenum">
              <a:rPr lang="de-DE" smtClean="0"/>
              <a:t>14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56E7E9C9-9C97-4AED-8F5D-51ECD18BD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>
                <a:latin typeface="Arial" panose="020B0604020202020204" pitchFamily="34" charset="0"/>
              </a:rPr>
              <a:t>Förderprogramm - Klimaneutrale  Gebäude</a:t>
            </a:r>
            <a:br>
              <a:rPr lang="de-DE" sz="2800" dirty="0">
                <a:latin typeface="Arial" panose="020B0604020202020204" pitchFamily="34" charset="0"/>
              </a:rPr>
            </a:b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7E638513-0518-44A6-82EC-03E9A95587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sz="2800" dirty="0">
                <a:latin typeface="Arial" panose="020B0604020202020204" pitchFamily="34" charset="0"/>
              </a:rPr>
              <a:t>Förderschwerpunkte</a:t>
            </a:r>
          </a:p>
          <a:p>
            <a:endParaRPr lang="de-DE" dirty="0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C2DD14EC-4EAB-408A-8DD8-C5C2507A44FB}"/>
              </a:ext>
            </a:extLst>
          </p:cNvPr>
          <p:cNvGrpSpPr/>
          <p:nvPr/>
        </p:nvGrpSpPr>
        <p:grpSpPr>
          <a:xfrm>
            <a:off x="0" y="0"/>
            <a:ext cx="3632548" cy="697598"/>
            <a:chOff x="7954028" y="102024"/>
            <a:chExt cx="3632548" cy="697598"/>
          </a:xfrm>
        </p:grpSpPr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4E16FA7C-DEA8-4918-A85E-003F5200D4C5}"/>
                </a:ext>
              </a:extLst>
            </p:cNvPr>
            <p:cNvSpPr txBox="1"/>
            <p:nvPr/>
          </p:nvSpPr>
          <p:spPr>
            <a:xfrm>
              <a:off x="7954028" y="102024"/>
              <a:ext cx="3632548" cy="6975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endParaRPr lang="de-DE" sz="2200" b="1" dirty="0"/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B83E9967-5742-492C-935D-77E460ACE10D}"/>
                </a:ext>
              </a:extLst>
            </p:cNvPr>
            <p:cNvSpPr txBox="1"/>
            <p:nvPr/>
          </p:nvSpPr>
          <p:spPr>
            <a:xfrm>
              <a:off x="8020893" y="152128"/>
              <a:ext cx="421649" cy="261232"/>
            </a:xfrm>
            <a:prstGeom prst="rect">
              <a:avLst/>
            </a:prstGeom>
            <a:solidFill>
              <a:srgbClr val="CCFF99"/>
            </a:solidFill>
          </p:spPr>
          <p:txBody>
            <a:bodyPr wrap="square" rtlCol="0">
              <a:noAutofit/>
            </a:bodyPr>
            <a:lstStyle/>
            <a:p>
              <a:endParaRPr lang="de-DE" sz="2200" b="1" dirty="0"/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663524B7-069E-4D4C-873A-FFDFF60F6027}"/>
                </a:ext>
              </a:extLst>
            </p:cNvPr>
            <p:cNvSpPr txBox="1"/>
            <p:nvPr/>
          </p:nvSpPr>
          <p:spPr>
            <a:xfrm>
              <a:off x="8020893" y="483279"/>
              <a:ext cx="421649" cy="261232"/>
            </a:xfrm>
            <a:prstGeom prst="rect">
              <a:avLst/>
            </a:prstGeom>
            <a:solidFill>
              <a:srgbClr val="CCECFF"/>
            </a:solidFill>
          </p:spPr>
          <p:txBody>
            <a:bodyPr wrap="square" rtlCol="0">
              <a:noAutofit/>
            </a:bodyPr>
            <a:lstStyle/>
            <a:p>
              <a:endParaRPr lang="de-DE" sz="2200" b="1" dirty="0"/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EA2770E7-45B7-46ED-918D-A7A411F3C679}"/>
                </a:ext>
              </a:extLst>
            </p:cNvPr>
            <p:cNvSpPr/>
            <p:nvPr/>
          </p:nvSpPr>
          <p:spPr>
            <a:xfrm>
              <a:off x="8496866" y="148182"/>
              <a:ext cx="308971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/>
              <a:r>
                <a:rPr lang="de-DE" sz="1600" dirty="0">
                  <a:solidFill>
                    <a:srgbClr val="171C24"/>
                  </a:solidFill>
                  <a:latin typeface="Arial" panose="020B0604020202020204" pitchFamily="34" charset="0"/>
                  <a:ea typeface="Source Sans Pro Semibold" panose="020B0603030403020204" pitchFamily="34" charset="0"/>
                  <a:cs typeface="Arial" panose="020B0604020202020204" pitchFamily="34" charset="0"/>
                </a:rPr>
                <a:t>Unabhängige FKG-Maßnahmen</a:t>
              </a: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0DDE05CA-50DE-4FAF-B7ED-2DC9145B3D74}"/>
                </a:ext>
              </a:extLst>
            </p:cNvPr>
            <p:cNvSpPr/>
            <p:nvPr/>
          </p:nvSpPr>
          <p:spPr>
            <a:xfrm>
              <a:off x="8496866" y="448542"/>
              <a:ext cx="308971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/>
              <a:r>
                <a:rPr lang="de-DE" sz="1600" dirty="0">
                  <a:solidFill>
                    <a:srgbClr val="171C24"/>
                  </a:solidFill>
                  <a:latin typeface="Arial" panose="020B0604020202020204" pitchFamily="34" charset="0"/>
                  <a:ea typeface="Source Sans Pro Semibold" panose="020B0603030403020204" pitchFamily="34" charset="0"/>
                  <a:cs typeface="Arial" panose="020B0604020202020204" pitchFamily="34" charset="0"/>
                </a:rPr>
                <a:t>Gekoppelt an Bundesförderung</a:t>
              </a:r>
            </a:p>
          </p:txBody>
        </p:sp>
      </p:grpSp>
      <p:pic>
        <p:nvPicPr>
          <p:cNvPr id="18" name="Inhaltsplatzhalter 17">
            <a:extLst>
              <a:ext uri="{FF2B5EF4-FFF2-40B4-BE49-F238E27FC236}">
                <a16:creationId xmlns:a16="http://schemas.microsoft.com/office/drawing/2014/main" id="{26F39418-6B40-491B-91C3-E74D7F727C33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013"/>
          <a:stretch/>
        </p:blipFill>
        <p:spPr>
          <a:xfrm>
            <a:off x="734213" y="1980000"/>
            <a:ext cx="8076300" cy="4978168"/>
          </a:xfrm>
        </p:spPr>
      </p:pic>
    </p:spTree>
    <p:extLst>
      <p:ext uri="{BB962C8B-B14F-4D97-AF65-F5344CB8AC3E}">
        <p14:creationId xmlns:p14="http://schemas.microsoft.com/office/powerpoint/2010/main" val="35215377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86E2657-6CF0-49FA-9343-3CFEBBC81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16. Mai 2022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3D89920-5AB6-4C12-BD69-6B3D7AD2A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Klimaschutz für München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B2BFB71-2B6D-4A44-B95C-611AB83EE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872D-3386-48E7-967E-9A01878BC083}" type="slidenum">
              <a:rPr lang="de-DE" smtClean="0"/>
              <a:t>15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56E7E9C9-9C97-4AED-8F5D-51ECD18BD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>
                <a:latin typeface="Arial" panose="020B0604020202020204" pitchFamily="34" charset="0"/>
              </a:rPr>
              <a:t>Förderprogramm - Klimaneutrale  Gebäude</a:t>
            </a:r>
            <a:br>
              <a:rPr lang="de-DE" sz="2800" dirty="0">
                <a:latin typeface="Arial" panose="020B0604020202020204" pitchFamily="34" charset="0"/>
              </a:rPr>
            </a:b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7E638513-0518-44A6-82EC-03E9A95587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sz="2800" dirty="0">
                <a:latin typeface="Arial" panose="020B0604020202020204" pitchFamily="34" charset="0"/>
              </a:rPr>
              <a:t>Maßnahmen und Fördersätze</a:t>
            </a:r>
          </a:p>
          <a:p>
            <a:endParaRPr lang="de-DE" dirty="0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C2DD14EC-4EAB-408A-8DD8-C5C2507A44FB}"/>
              </a:ext>
            </a:extLst>
          </p:cNvPr>
          <p:cNvGrpSpPr/>
          <p:nvPr/>
        </p:nvGrpSpPr>
        <p:grpSpPr>
          <a:xfrm>
            <a:off x="0" y="0"/>
            <a:ext cx="3632548" cy="697598"/>
            <a:chOff x="7954028" y="102024"/>
            <a:chExt cx="3632548" cy="697598"/>
          </a:xfrm>
        </p:grpSpPr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4E16FA7C-DEA8-4918-A85E-003F5200D4C5}"/>
                </a:ext>
              </a:extLst>
            </p:cNvPr>
            <p:cNvSpPr txBox="1"/>
            <p:nvPr/>
          </p:nvSpPr>
          <p:spPr>
            <a:xfrm>
              <a:off x="7954028" y="102024"/>
              <a:ext cx="3632548" cy="6975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endParaRPr lang="de-DE" sz="2200" b="1" dirty="0"/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B83E9967-5742-492C-935D-77E460ACE10D}"/>
                </a:ext>
              </a:extLst>
            </p:cNvPr>
            <p:cNvSpPr txBox="1"/>
            <p:nvPr/>
          </p:nvSpPr>
          <p:spPr>
            <a:xfrm>
              <a:off x="8020893" y="152128"/>
              <a:ext cx="421649" cy="261232"/>
            </a:xfrm>
            <a:prstGeom prst="rect">
              <a:avLst/>
            </a:prstGeom>
            <a:solidFill>
              <a:srgbClr val="CCFF99"/>
            </a:solidFill>
          </p:spPr>
          <p:txBody>
            <a:bodyPr wrap="square" rtlCol="0">
              <a:noAutofit/>
            </a:bodyPr>
            <a:lstStyle/>
            <a:p>
              <a:endParaRPr lang="de-DE" sz="2200" b="1" dirty="0"/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663524B7-069E-4D4C-873A-FFDFF60F6027}"/>
                </a:ext>
              </a:extLst>
            </p:cNvPr>
            <p:cNvSpPr txBox="1"/>
            <p:nvPr/>
          </p:nvSpPr>
          <p:spPr>
            <a:xfrm>
              <a:off x="8020893" y="483279"/>
              <a:ext cx="421649" cy="261232"/>
            </a:xfrm>
            <a:prstGeom prst="rect">
              <a:avLst/>
            </a:prstGeom>
            <a:solidFill>
              <a:srgbClr val="CCECFF"/>
            </a:solidFill>
          </p:spPr>
          <p:txBody>
            <a:bodyPr wrap="square" rtlCol="0">
              <a:noAutofit/>
            </a:bodyPr>
            <a:lstStyle/>
            <a:p>
              <a:endParaRPr lang="de-DE" sz="2200" b="1" dirty="0"/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EA2770E7-45B7-46ED-918D-A7A411F3C679}"/>
                </a:ext>
              </a:extLst>
            </p:cNvPr>
            <p:cNvSpPr/>
            <p:nvPr/>
          </p:nvSpPr>
          <p:spPr>
            <a:xfrm>
              <a:off x="8496866" y="148182"/>
              <a:ext cx="308971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/>
              <a:r>
                <a:rPr lang="de-DE" sz="1600" dirty="0">
                  <a:solidFill>
                    <a:srgbClr val="171C24"/>
                  </a:solidFill>
                  <a:latin typeface="Arial" panose="020B0604020202020204" pitchFamily="34" charset="0"/>
                  <a:ea typeface="Source Sans Pro Semibold" panose="020B0603030403020204" pitchFamily="34" charset="0"/>
                  <a:cs typeface="Arial" panose="020B0604020202020204" pitchFamily="34" charset="0"/>
                </a:rPr>
                <a:t>Unabhängige FKG-Maßnahmen</a:t>
              </a: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0DDE05CA-50DE-4FAF-B7ED-2DC9145B3D74}"/>
                </a:ext>
              </a:extLst>
            </p:cNvPr>
            <p:cNvSpPr/>
            <p:nvPr/>
          </p:nvSpPr>
          <p:spPr>
            <a:xfrm>
              <a:off x="8496866" y="448542"/>
              <a:ext cx="308971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/>
              <a:r>
                <a:rPr lang="de-DE" sz="1600" dirty="0">
                  <a:solidFill>
                    <a:srgbClr val="171C24"/>
                  </a:solidFill>
                  <a:latin typeface="Arial" panose="020B0604020202020204" pitchFamily="34" charset="0"/>
                  <a:ea typeface="Source Sans Pro Semibold" panose="020B0603030403020204" pitchFamily="34" charset="0"/>
                  <a:cs typeface="Arial" panose="020B0604020202020204" pitchFamily="34" charset="0"/>
                </a:rPr>
                <a:t>Gekoppelt an Bundesförderung</a:t>
              </a:r>
            </a:p>
          </p:txBody>
        </p:sp>
      </p:grpSp>
      <p:pic>
        <p:nvPicPr>
          <p:cNvPr id="18" name="Inhaltsplatzhalter 17">
            <a:extLst>
              <a:ext uri="{FF2B5EF4-FFF2-40B4-BE49-F238E27FC236}">
                <a16:creationId xmlns:a16="http://schemas.microsoft.com/office/drawing/2014/main" id="{303F42FD-6F8A-47F0-89F1-25CD4FB2E06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542838" y="2362402"/>
            <a:ext cx="9310688" cy="3863455"/>
          </a:xfrm>
        </p:spPr>
      </p:pic>
    </p:spTree>
    <p:extLst>
      <p:ext uri="{BB962C8B-B14F-4D97-AF65-F5344CB8AC3E}">
        <p14:creationId xmlns:p14="http://schemas.microsoft.com/office/powerpoint/2010/main" val="32326138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86E2657-6CF0-49FA-9343-3CFEBBC81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16. Mai 2022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3D89920-5AB6-4C12-BD69-6B3D7AD2A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Klimaschutz für München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B2BFB71-2B6D-4A44-B95C-611AB83EE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872D-3386-48E7-967E-9A01878BC083}" type="slidenum">
              <a:rPr lang="de-DE" smtClean="0"/>
              <a:t>16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56E7E9C9-9C97-4AED-8F5D-51ECD18BD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>
                <a:latin typeface="Arial" panose="020B0604020202020204" pitchFamily="34" charset="0"/>
              </a:rPr>
              <a:t>Förderprogramm - Klimaneutrale  Gebäude</a:t>
            </a:r>
            <a:br>
              <a:rPr lang="de-DE" sz="2800" dirty="0">
                <a:latin typeface="Arial" panose="020B0604020202020204" pitchFamily="34" charset="0"/>
              </a:rPr>
            </a:b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7E638513-0518-44A6-82EC-03E9A95587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sz="2800" dirty="0">
                <a:latin typeface="Arial" panose="020B0604020202020204" pitchFamily="34" charset="0"/>
              </a:rPr>
              <a:t>Maßnahmen und Fördersätze</a:t>
            </a:r>
          </a:p>
          <a:p>
            <a:endParaRPr lang="de-DE" sz="2800" dirty="0">
              <a:latin typeface="Arial" panose="020B0604020202020204" pitchFamily="34" charset="0"/>
            </a:endParaRPr>
          </a:p>
          <a:p>
            <a:endParaRPr lang="de-DE" dirty="0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C2DD14EC-4EAB-408A-8DD8-C5C2507A44FB}"/>
              </a:ext>
            </a:extLst>
          </p:cNvPr>
          <p:cNvGrpSpPr/>
          <p:nvPr/>
        </p:nvGrpSpPr>
        <p:grpSpPr>
          <a:xfrm>
            <a:off x="0" y="0"/>
            <a:ext cx="3632548" cy="697598"/>
            <a:chOff x="7954028" y="102024"/>
            <a:chExt cx="3632548" cy="697598"/>
          </a:xfrm>
        </p:grpSpPr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4E16FA7C-DEA8-4918-A85E-003F5200D4C5}"/>
                </a:ext>
              </a:extLst>
            </p:cNvPr>
            <p:cNvSpPr txBox="1"/>
            <p:nvPr/>
          </p:nvSpPr>
          <p:spPr>
            <a:xfrm>
              <a:off x="7954028" y="102024"/>
              <a:ext cx="3632548" cy="6975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endParaRPr lang="de-DE" sz="2200" b="1" dirty="0"/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B83E9967-5742-492C-935D-77E460ACE10D}"/>
                </a:ext>
              </a:extLst>
            </p:cNvPr>
            <p:cNvSpPr txBox="1"/>
            <p:nvPr/>
          </p:nvSpPr>
          <p:spPr>
            <a:xfrm>
              <a:off x="8020893" y="152128"/>
              <a:ext cx="421649" cy="261232"/>
            </a:xfrm>
            <a:prstGeom prst="rect">
              <a:avLst/>
            </a:prstGeom>
            <a:solidFill>
              <a:srgbClr val="CCFF99"/>
            </a:solidFill>
          </p:spPr>
          <p:txBody>
            <a:bodyPr wrap="square" rtlCol="0">
              <a:noAutofit/>
            </a:bodyPr>
            <a:lstStyle/>
            <a:p>
              <a:endParaRPr lang="de-DE" sz="2200" b="1" dirty="0"/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663524B7-069E-4D4C-873A-FFDFF60F6027}"/>
                </a:ext>
              </a:extLst>
            </p:cNvPr>
            <p:cNvSpPr txBox="1"/>
            <p:nvPr/>
          </p:nvSpPr>
          <p:spPr>
            <a:xfrm>
              <a:off x="8020893" y="483279"/>
              <a:ext cx="421649" cy="261232"/>
            </a:xfrm>
            <a:prstGeom prst="rect">
              <a:avLst/>
            </a:prstGeom>
            <a:solidFill>
              <a:srgbClr val="CCECFF"/>
            </a:solidFill>
          </p:spPr>
          <p:txBody>
            <a:bodyPr wrap="square" rtlCol="0">
              <a:noAutofit/>
            </a:bodyPr>
            <a:lstStyle/>
            <a:p>
              <a:endParaRPr lang="de-DE" sz="2200" b="1" dirty="0"/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EA2770E7-45B7-46ED-918D-A7A411F3C679}"/>
                </a:ext>
              </a:extLst>
            </p:cNvPr>
            <p:cNvSpPr/>
            <p:nvPr/>
          </p:nvSpPr>
          <p:spPr>
            <a:xfrm>
              <a:off x="8496866" y="148182"/>
              <a:ext cx="308971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/>
              <a:r>
                <a:rPr lang="de-DE" sz="1600" dirty="0">
                  <a:solidFill>
                    <a:srgbClr val="171C24"/>
                  </a:solidFill>
                  <a:latin typeface="Arial" panose="020B0604020202020204" pitchFamily="34" charset="0"/>
                  <a:ea typeface="Source Sans Pro Semibold" panose="020B0603030403020204" pitchFamily="34" charset="0"/>
                  <a:cs typeface="Arial" panose="020B0604020202020204" pitchFamily="34" charset="0"/>
                </a:rPr>
                <a:t>Unabhängige FKG-Maßnahmen</a:t>
              </a: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0DDE05CA-50DE-4FAF-B7ED-2DC9145B3D74}"/>
                </a:ext>
              </a:extLst>
            </p:cNvPr>
            <p:cNvSpPr/>
            <p:nvPr/>
          </p:nvSpPr>
          <p:spPr>
            <a:xfrm>
              <a:off x="8496866" y="448542"/>
              <a:ext cx="308971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/>
              <a:r>
                <a:rPr lang="de-DE" sz="1600" dirty="0">
                  <a:solidFill>
                    <a:srgbClr val="171C24"/>
                  </a:solidFill>
                  <a:latin typeface="Arial" panose="020B0604020202020204" pitchFamily="34" charset="0"/>
                  <a:ea typeface="Source Sans Pro Semibold" panose="020B0603030403020204" pitchFamily="34" charset="0"/>
                  <a:cs typeface="Arial" panose="020B0604020202020204" pitchFamily="34" charset="0"/>
                </a:rPr>
                <a:t>Gekoppelt an Bundesförderung</a:t>
              </a:r>
            </a:p>
          </p:txBody>
        </p:sp>
      </p:grpSp>
      <p:pic>
        <p:nvPicPr>
          <p:cNvPr id="22" name="Inhaltsplatzhalter 21">
            <a:extLst>
              <a:ext uri="{FF2B5EF4-FFF2-40B4-BE49-F238E27FC236}">
                <a16:creationId xmlns:a16="http://schemas.microsoft.com/office/drawing/2014/main" id="{1BB08ACD-B075-41EA-A898-FEF90EDE53D0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542838" y="2362402"/>
            <a:ext cx="9310688" cy="4349902"/>
          </a:xfrm>
        </p:spPr>
      </p:pic>
    </p:spTree>
    <p:extLst>
      <p:ext uri="{BB962C8B-B14F-4D97-AF65-F5344CB8AC3E}">
        <p14:creationId xmlns:p14="http://schemas.microsoft.com/office/powerpoint/2010/main" val="5317629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86E2657-6CF0-49FA-9343-3CFEBBC81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16. Mai 2022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3D89920-5AB6-4C12-BD69-6B3D7AD2A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Klimaschutz für München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B2BFB71-2B6D-4A44-B95C-611AB83EE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872D-3386-48E7-967E-9A01878BC083}" type="slidenum">
              <a:rPr lang="de-DE" smtClean="0"/>
              <a:t>17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56E7E9C9-9C97-4AED-8F5D-51ECD18BD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>
                <a:latin typeface="Arial" panose="020B0604020202020204" pitchFamily="34" charset="0"/>
              </a:rPr>
              <a:t>Förderprogramm - Klimaneutrale  Gebäude</a:t>
            </a:r>
            <a:br>
              <a:rPr lang="de-DE" sz="2800" dirty="0">
                <a:latin typeface="Arial" panose="020B0604020202020204" pitchFamily="34" charset="0"/>
              </a:rPr>
            </a:b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7E638513-0518-44A6-82EC-03E9A95587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sz="2800" dirty="0">
                <a:latin typeface="Arial" panose="020B0604020202020204" pitchFamily="34" charset="0"/>
              </a:rPr>
              <a:t>Maßnahmen und Fördersätze</a:t>
            </a:r>
          </a:p>
          <a:p>
            <a:endParaRPr lang="de-DE" sz="2800" dirty="0">
              <a:latin typeface="Arial" panose="020B0604020202020204" pitchFamily="34" charset="0"/>
            </a:endParaRPr>
          </a:p>
          <a:p>
            <a:endParaRPr lang="de-DE" dirty="0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C2DD14EC-4EAB-408A-8DD8-C5C2507A44FB}"/>
              </a:ext>
            </a:extLst>
          </p:cNvPr>
          <p:cNvGrpSpPr/>
          <p:nvPr/>
        </p:nvGrpSpPr>
        <p:grpSpPr>
          <a:xfrm>
            <a:off x="0" y="0"/>
            <a:ext cx="3632548" cy="697598"/>
            <a:chOff x="7954028" y="102024"/>
            <a:chExt cx="3632548" cy="697598"/>
          </a:xfrm>
        </p:grpSpPr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4E16FA7C-DEA8-4918-A85E-003F5200D4C5}"/>
                </a:ext>
              </a:extLst>
            </p:cNvPr>
            <p:cNvSpPr txBox="1"/>
            <p:nvPr/>
          </p:nvSpPr>
          <p:spPr>
            <a:xfrm>
              <a:off x="7954028" y="102024"/>
              <a:ext cx="3632548" cy="6975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endParaRPr lang="de-DE" sz="2200" b="1" dirty="0"/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B83E9967-5742-492C-935D-77E460ACE10D}"/>
                </a:ext>
              </a:extLst>
            </p:cNvPr>
            <p:cNvSpPr txBox="1"/>
            <p:nvPr/>
          </p:nvSpPr>
          <p:spPr>
            <a:xfrm>
              <a:off x="8020893" y="152128"/>
              <a:ext cx="421649" cy="261232"/>
            </a:xfrm>
            <a:prstGeom prst="rect">
              <a:avLst/>
            </a:prstGeom>
            <a:solidFill>
              <a:srgbClr val="CCFF99"/>
            </a:solidFill>
          </p:spPr>
          <p:txBody>
            <a:bodyPr wrap="square" rtlCol="0">
              <a:noAutofit/>
            </a:bodyPr>
            <a:lstStyle/>
            <a:p>
              <a:endParaRPr lang="de-DE" sz="2200" b="1" dirty="0"/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663524B7-069E-4D4C-873A-FFDFF60F6027}"/>
                </a:ext>
              </a:extLst>
            </p:cNvPr>
            <p:cNvSpPr txBox="1"/>
            <p:nvPr/>
          </p:nvSpPr>
          <p:spPr>
            <a:xfrm>
              <a:off x="8020893" y="483279"/>
              <a:ext cx="421649" cy="261232"/>
            </a:xfrm>
            <a:prstGeom prst="rect">
              <a:avLst/>
            </a:prstGeom>
            <a:solidFill>
              <a:srgbClr val="CCECFF"/>
            </a:solidFill>
          </p:spPr>
          <p:txBody>
            <a:bodyPr wrap="square" rtlCol="0">
              <a:noAutofit/>
            </a:bodyPr>
            <a:lstStyle/>
            <a:p>
              <a:endParaRPr lang="de-DE" sz="2200" b="1" dirty="0"/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EA2770E7-45B7-46ED-918D-A7A411F3C679}"/>
                </a:ext>
              </a:extLst>
            </p:cNvPr>
            <p:cNvSpPr/>
            <p:nvPr/>
          </p:nvSpPr>
          <p:spPr>
            <a:xfrm>
              <a:off x="8496866" y="148182"/>
              <a:ext cx="308971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/>
              <a:r>
                <a:rPr lang="de-DE" sz="1600" dirty="0">
                  <a:solidFill>
                    <a:srgbClr val="171C24"/>
                  </a:solidFill>
                  <a:latin typeface="Arial" panose="020B0604020202020204" pitchFamily="34" charset="0"/>
                  <a:ea typeface="Source Sans Pro Semibold" panose="020B0603030403020204" pitchFamily="34" charset="0"/>
                  <a:cs typeface="Arial" panose="020B0604020202020204" pitchFamily="34" charset="0"/>
                </a:rPr>
                <a:t>Unabhängige FKG-Maßnahmen</a:t>
              </a: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0DDE05CA-50DE-4FAF-B7ED-2DC9145B3D74}"/>
                </a:ext>
              </a:extLst>
            </p:cNvPr>
            <p:cNvSpPr/>
            <p:nvPr/>
          </p:nvSpPr>
          <p:spPr>
            <a:xfrm>
              <a:off x="8496866" y="448542"/>
              <a:ext cx="308971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/>
              <a:r>
                <a:rPr lang="de-DE" sz="1600" dirty="0">
                  <a:solidFill>
                    <a:srgbClr val="171C24"/>
                  </a:solidFill>
                  <a:latin typeface="Arial" panose="020B0604020202020204" pitchFamily="34" charset="0"/>
                  <a:ea typeface="Source Sans Pro Semibold" panose="020B0603030403020204" pitchFamily="34" charset="0"/>
                  <a:cs typeface="Arial" panose="020B0604020202020204" pitchFamily="34" charset="0"/>
                </a:rPr>
                <a:t>Gekoppelt an Bundesförderung</a:t>
              </a:r>
            </a:p>
          </p:txBody>
        </p:sp>
      </p:grpSp>
      <p:pic>
        <p:nvPicPr>
          <p:cNvPr id="20" name="Inhaltsplatzhalter 19">
            <a:extLst>
              <a:ext uri="{FF2B5EF4-FFF2-40B4-BE49-F238E27FC236}">
                <a16:creationId xmlns:a16="http://schemas.microsoft.com/office/drawing/2014/main" id="{3F228F66-3191-41B6-B452-AEE1BF11AFB5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47999" y="2430000"/>
            <a:ext cx="9310688" cy="3775240"/>
          </a:xfrm>
        </p:spPr>
      </p:pic>
    </p:spTree>
    <p:extLst>
      <p:ext uri="{BB962C8B-B14F-4D97-AF65-F5344CB8AC3E}">
        <p14:creationId xmlns:p14="http://schemas.microsoft.com/office/powerpoint/2010/main" val="5770962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86E2657-6CF0-49FA-9343-3CFEBBC81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16. Mai 2022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3D89920-5AB6-4C12-BD69-6B3D7AD2A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Klimaschutz für München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B2BFB71-2B6D-4A44-B95C-611AB83EE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872D-3386-48E7-967E-9A01878BC083}" type="slidenum">
              <a:rPr lang="de-DE" smtClean="0"/>
              <a:t>18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56E7E9C9-9C97-4AED-8F5D-51ECD18BD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>
                <a:latin typeface="Arial" panose="020B0604020202020204" pitchFamily="34" charset="0"/>
              </a:rPr>
              <a:t>Förderprogramm - Klimaneutrale  Gebäude</a:t>
            </a:r>
            <a:br>
              <a:rPr lang="de-DE" sz="2800" dirty="0">
                <a:latin typeface="Arial" panose="020B0604020202020204" pitchFamily="34" charset="0"/>
              </a:rPr>
            </a:b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7E638513-0518-44A6-82EC-03E9A95587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sz="2800" dirty="0">
                <a:latin typeface="Arial" panose="020B0604020202020204" pitchFamily="34" charset="0"/>
              </a:rPr>
              <a:t>Maßnahmen und Fördersätze</a:t>
            </a:r>
          </a:p>
          <a:p>
            <a:endParaRPr lang="de-DE" sz="2800" dirty="0">
              <a:latin typeface="Arial" panose="020B0604020202020204" pitchFamily="34" charset="0"/>
            </a:endParaRPr>
          </a:p>
          <a:p>
            <a:endParaRPr lang="de-DE" dirty="0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C2DD14EC-4EAB-408A-8DD8-C5C2507A44FB}"/>
              </a:ext>
            </a:extLst>
          </p:cNvPr>
          <p:cNvGrpSpPr/>
          <p:nvPr/>
        </p:nvGrpSpPr>
        <p:grpSpPr>
          <a:xfrm>
            <a:off x="0" y="0"/>
            <a:ext cx="3632548" cy="697598"/>
            <a:chOff x="7954028" y="102024"/>
            <a:chExt cx="3632548" cy="697598"/>
          </a:xfrm>
        </p:grpSpPr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4E16FA7C-DEA8-4918-A85E-003F5200D4C5}"/>
                </a:ext>
              </a:extLst>
            </p:cNvPr>
            <p:cNvSpPr txBox="1"/>
            <p:nvPr/>
          </p:nvSpPr>
          <p:spPr>
            <a:xfrm>
              <a:off x="7954028" y="102024"/>
              <a:ext cx="3632548" cy="6975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endParaRPr lang="de-DE" sz="2200" b="1" dirty="0"/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B83E9967-5742-492C-935D-77E460ACE10D}"/>
                </a:ext>
              </a:extLst>
            </p:cNvPr>
            <p:cNvSpPr txBox="1"/>
            <p:nvPr/>
          </p:nvSpPr>
          <p:spPr>
            <a:xfrm>
              <a:off x="8020893" y="152128"/>
              <a:ext cx="421649" cy="261232"/>
            </a:xfrm>
            <a:prstGeom prst="rect">
              <a:avLst/>
            </a:prstGeom>
            <a:solidFill>
              <a:srgbClr val="CCFF99"/>
            </a:solidFill>
          </p:spPr>
          <p:txBody>
            <a:bodyPr wrap="square" rtlCol="0">
              <a:noAutofit/>
            </a:bodyPr>
            <a:lstStyle/>
            <a:p>
              <a:endParaRPr lang="de-DE" sz="2200" b="1" dirty="0"/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663524B7-069E-4D4C-873A-FFDFF60F6027}"/>
                </a:ext>
              </a:extLst>
            </p:cNvPr>
            <p:cNvSpPr txBox="1"/>
            <p:nvPr/>
          </p:nvSpPr>
          <p:spPr>
            <a:xfrm>
              <a:off x="8020893" y="483279"/>
              <a:ext cx="421649" cy="261232"/>
            </a:xfrm>
            <a:prstGeom prst="rect">
              <a:avLst/>
            </a:prstGeom>
            <a:solidFill>
              <a:srgbClr val="CCECFF"/>
            </a:solidFill>
          </p:spPr>
          <p:txBody>
            <a:bodyPr wrap="square" rtlCol="0">
              <a:noAutofit/>
            </a:bodyPr>
            <a:lstStyle/>
            <a:p>
              <a:endParaRPr lang="de-DE" sz="2200" b="1" dirty="0"/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EA2770E7-45B7-46ED-918D-A7A411F3C679}"/>
                </a:ext>
              </a:extLst>
            </p:cNvPr>
            <p:cNvSpPr/>
            <p:nvPr/>
          </p:nvSpPr>
          <p:spPr>
            <a:xfrm>
              <a:off x="8496866" y="148182"/>
              <a:ext cx="308971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/>
              <a:r>
                <a:rPr lang="de-DE" sz="1600" dirty="0">
                  <a:solidFill>
                    <a:srgbClr val="171C24"/>
                  </a:solidFill>
                  <a:latin typeface="Arial" panose="020B0604020202020204" pitchFamily="34" charset="0"/>
                  <a:ea typeface="Source Sans Pro Semibold" panose="020B0603030403020204" pitchFamily="34" charset="0"/>
                  <a:cs typeface="Arial" panose="020B0604020202020204" pitchFamily="34" charset="0"/>
                </a:rPr>
                <a:t>Unabhängige FKG-Maßnahmen</a:t>
              </a: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0DDE05CA-50DE-4FAF-B7ED-2DC9145B3D74}"/>
                </a:ext>
              </a:extLst>
            </p:cNvPr>
            <p:cNvSpPr/>
            <p:nvPr/>
          </p:nvSpPr>
          <p:spPr>
            <a:xfrm>
              <a:off x="8496866" y="448542"/>
              <a:ext cx="308971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/>
              <a:r>
                <a:rPr lang="de-DE" sz="1600" dirty="0">
                  <a:solidFill>
                    <a:srgbClr val="171C24"/>
                  </a:solidFill>
                  <a:latin typeface="Arial" panose="020B0604020202020204" pitchFamily="34" charset="0"/>
                  <a:ea typeface="Source Sans Pro Semibold" panose="020B0603030403020204" pitchFamily="34" charset="0"/>
                  <a:cs typeface="Arial" panose="020B0604020202020204" pitchFamily="34" charset="0"/>
                </a:rPr>
                <a:t>Gekoppelt an Bundesförderung</a:t>
              </a:r>
            </a:p>
          </p:txBody>
        </p:sp>
      </p:grpSp>
      <p:pic>
        <p:nvPicPr>
          <p:cNvPr id="18" name="Inhaltsplatzhalter 17">
            <a:extLst>
              <a:ext uri="{FF2B5EF4-FFF2-40B4-BE49-F238E27FC236}">
                <a16:creationId xmlns:a16="http://schemas.microsoft.com/office/drawing/2014/main" id="{721703FD-4AA5-4942-B000-F5DB3C61A3C6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46112" y="2430000"/>
            <a:ext cx="9310688" cy="3744055"/>
          </a:xfrm>
        </p:spPr>
      </p:pic>
    </p:spTree>
    <p:extLst>
      <p:ext uri="{BB962C8B-B14F-4D97-AF65-F5344CB8AC3E}">
        <p14:creationId xmlns:p14="http://schemas.microsoft.com/office/powerpoint/2010/main" val="26196895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86E2657-6CF0-49FA-9343-3CFEBBC81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16. Mai 2022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3D89920-5AB6-4C12-BD69-6B3D7AD2A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Klimaschutz für München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B2BFB71-2B6D-4A44-B95C-611AB83EE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872D-3386-48E7-967E-9A01878BC083}" type="slidenum">
              <a:rPr lang="de-DE" smtClean="0"/>
              <a:t>19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56E7E9C9-9C97-4AED-8F5D-51ECD18BD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>
                <a:latin typeface="Arial" panose="020B0604020202020204" pitchFamily="34" charset="0"/>
              </a:rPr>
              <a:t>Förderprogramm - Klimaneutrale  Gebäude</a:t>
            </a:r>
            <a:br>
              <a:rPr lang="de-DE" sz="2800" dirty="0">
                <a:latin typeface="Arial" panose="020B0604020202020204" pitchFamily="34" charset="0"/>
              </a:rPr>
            </a:b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7E638513-0518-44A6-82EC-03E9A95587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sz="2800" dirty="0">
                <a:latin typeface="Arial" panose="020B0604020202020204" pitchFamily="34" charset="0"/>
              </a:rPr>
              <a:t>Maßnahmen und Fördersätze</a:t>
            </a:r>
          </a:p>
          <a:p>
            <a:endParaRPr lang="de-DE" sz="2800" dirty="0">
              <a:latin typeface="Arial" panose="020B0604020202020204" pitchFamily="34" charset="0"/>
            </a:endParaRPr>
          </a:p>
          <a:p>
            <a:endParaRPr lang="de-DE" dirty="0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C2DD14EC-4EAB-408A-8DD8-C5C2507A44FB}"/>
              </a:ext>
            </a:extLst>
          </p:cNvPr>
          <p:cNvGrpSpPr/>
          <p:nvPr/>
        </p:nvGrpSpPr>
        <p:grpSpPr>
          <a:xfrm>
            <a:off x="0" y="0"/>
            <a:ext cx="3632548" cy="697598"/>
            <a:chOff x="7954028" y="102024"/>
            <a:chExt cx="3632548" cy="697598"/>
          </a:xfrm>
        </p:grpSpPr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4E16FA7C-DEA8-4918-A85E-003F5200D4C5}"/>
                </a:ext>
              </a:extLst>
            </p:cNvPr>
            <p:cNvSpPr txBox="1"/>
            <p:nvPr/>
          </p:nvSpPr>
          <p:spPr>
            <a:xfrm>
              <a:off x="7954028" y="102024"/>
              <a:ext cx="3632548" cy="6975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endParaRPr lang="de-DE" sz="2200" b="1" dirty="0"/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B83E9967-5742-492C-935D-77E460ACE10D}"/>
                </a:ext>
              </a:extLst>
            </p:cNvPr>
            <p:cNvSpPr txBox="1"/>
            <p:nvPr/>
          </p:nvSpPr>
          <p:spPr>
            <a:xfrm>
              <a:off x="8020893" y="152128"/>
              <a:ext cx="421649" cy="261232"/>
            </a:xfrm>
            <a:prstGeom prst="rect">
              <a:avLst/>
            </a:prstGeom>
            <a:solidFill>
              <a:srgbClr val="CCFF99"/>
            </a:solidFill>
          </p:spPr>
          <p:txBody>
            <a:bodyPr wrap="square" rtlCol="0">
              <a:noAutofit/>
            </a:bodyPr>
            <a:lstStyle/>
            <a:p>
              <a:endParaRPr lang="de-DE" sz="2200" b="1" dirty="0"/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663524B7-069E-4D4C-873A-FFDFF60F6027}"/>
                </a:ext>
              </a:extLst>
            </p:cNvPr>
            <p:cNvSpPr txBox="1"/>
            <p:nvPr/>
          </p:nvSpPr>
          <p:spPr>
            <a:xfrm>
              <a:off x="8020893" y="483279"/>
              <a:ext cx="421649" cy="261232"/>
            </a:xfrm>
            <a:prstGeom prst="rect">
              <a:avLst/>
            </a:prstGeom>
            <a:solidFill>
              <a:srgbClr val="CCECFF"/>
            </a:solidFill>
          </p:spPr>
          <p:txBody>
            <a:bodyPr wrap="square" rtlCol="0">
              <a:noAutofit/>
            </a:bodyPr>
            <a:lstStyle/>
            <a:p>
              <a:endParaRPr lang="de-DE" sz="2200" b="1" dirty="0"/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EA2770E7-45B7-46ED-918D-A7A411F3C679}"/>
                </a:ext>
              </a:extLst>
            </p:cNvPr>
            <p:cNvSpPr/>
            <p:nvPr/>
          </p:nvSpPr>
          <p:spPr>
            <a:xfrm>
              <a:off x="8496866" y="148182"/>
              <a:ext cx="308971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/>
              <a:r>
                <a:rPr lang="de-DE" sz="1600" dirty="0">
                  <a:solidFill>
                    <a:srgbClr val="171C24"/>
                  </a:solidFill>
                  <a:latin typeface="Arial" panose="020B0604020202020204" pitchFamily="34" charset="0"/>
                  <a:ea typeface="Source Sans Pro Semibold" panose="020B0603030403020204" pitchFamily="34" charset="0"/>
                  <a:cs typeface="Arial" panose="020B0604020202020204" pitchFamily="34" charset="0"/>
                </a:rPr>
                <a:t>Unabhängige FKG-Maßnahmen</a:t>
              </a: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0DDE05CA-50DE-4FAF-B7ED-2DC9145B3D74}"/>
                </a:ext>
              </a:extLst>
            </p:cNvPr>
            <p:cNvSpPr/>
            <p:nvPr/>
          </p:nvSpPr>
          <p:spPr>
            <a:xfrm>
              <a:off x="8496866" y="448542"/>
              <a:ext cx="308971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/>
              <a:r>
                <a:rPr lang="de-DE" sz="1600" dirty="0">
                  <a:solidFill>
                    <a:srgbClr val="171C24"/>
                  </a:solidFill>
                  <a:latin typeface="Arial" panose="020B0604020202020204" pitchFamily="34" charset="0"/>
                  <a:ea typeface="Source Sans Pro Semibold" panose="020B0603030403020204" pitchFamily="34" charset="0"/>
                  <a:cs typeface="Arial" panose="020B0604020202020204" pitchFamily="34" charset="0"/>
                </a:rPr>
                <a:t>Gekoppelt an Bundesförderung</a:t>
              </a:r>
            </a:p>
          </p:txBody>
        </p:sp>
      </p:grpSp>
      <p:pic>
        <p:nvPicPr>
          <p:cNvPr id="15" name="Inhaltsplatzhalter 6">
            <a:extLst>
              <a:ext uri="{FF2B5EF4-FFF2-40B4-BE49-F238E27FC236}">
                <a16:creationId xmlns:a16="http://schemas.microsoft.com/office/drawing/2014/main" id="{7F0224D6-40E7-4580-B308-C8241B8F01EC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542838" y="2362402"/>
            <a:ext cx="9310688" cy="4397437"/>
          </a:xfrm>
        </p:spPr>
      </p:pic>
    </p:spTree>
    <p:extLst>
      <p:ext uri="{BB962C8B-B14F-4D97-AF65-F5344CB8AC3E}">
        <p14:creationId xmlns:p14="http://schemas.microsoft.com/office/powerpoint/2010/main" val="27276117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9F7D1FE-7958-481E-A622-B7229358C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16. Mai 2022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5F73335-E816-4A5D-8584-A1D47E6BE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Das wäre ihr Titel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50870A5-6C47-4575-868D-AEEC5276E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872D-3386-48E7-967E-9A01878BC083}" type="slidenum">
              <a:rPr lang="de-DE" smtClean="0"/>
              <a:t>2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0C72CF6-FBD0-4CA8-A34C-C536E3DD8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>
                <a:latin typeface="Arial" panose="020B0604020202020204" pitchFamily="34" charset="0"/>
              </a:rPr>
              <a:t>Klimaschutz als zentrale Kommunale Herausforderung</a:t>
            </a:r>
            <a:br>
              <a:rPr lang="de-DE" sz="2800" dirty="0">
                <a:latin typeface="Arial" panose="020B0604020202020204" pitchFamily="34" charset="0"/>
              </a:rPr>
            </a:b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021AA4F-7643-4FBD-952D-9252281653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sz="2800" dirty="0">
                <a:latin typeface="Arial" panose="020B0604020202020204" pitchFamily="34" charset="0"/>
              </a:rPr>
              <a:t>Worauf müssen wir uns einstellen?</a:t>
            </a:r>
          </a:p>
          <a:p>
            <a:endParaRPr lang="de-DE" dirty="0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E6357C2B-C545-4A7D-814A-B0A7A83C93D7}"/>
              </a:ext>
            </a:extLst>
          </p:cNvPr>
          <p:cNvSpPr>
            <a:spLocks noGrp="1"/>
          </p:cNvSpPr>
          <p:nvPr>
            <p:ph sz="quarter" idx="25"/>
          </p:nvPr>
        </p:nvSpPr>
        <p:spPr/>
        <p:txBody>
          <a:bodyPr/>
          <a:lstStyle/>
          <a:p>
            <a:r>
              <a:rPr lang="de-DE" dirty="0"/>
              <a:t>Städte sind für einen Großteil der weltweiten Treibhausgasemissionen verantwortlich</a:t>
            </a:r>
          </a:p>
          <a:p>
            <a:r>
              <a:rPr lang="de-DE" dirty="0"/>
              <a:t>München hat seit 1990 erst ca. 37% Reduktion der THG geschafft</a:t>
            </a:r>
          </a:p>
          <a:p>
            <a:r>
              <a:rPr lang="de-DE" dirty="0"/>
              <a:t>Aber: nur geringe Veränderungen in den letzten Jahren</a:t>
            </a:r>
          </a:p>
          <a:p>
            <a:r>
              <a:rPr lang="de-DE" dirty="0"/>
              <a:t>Ziel: Klimaneutrales München im Jahr 2035 – es ist noch viel zu tun!</a:t>
            </a:r>
          </a:p>
          <a:p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40769330-52F0-4D5C-815B-3EFE2B02036B}"/>
              </a:ext>
            </a:extLst>
          </p:cNvPr>
          <p:cNvSpPr>
            <a:spLocks noGrp="1"/>
          </p:cNvSpPr>
          <p:nvPr>
            <p:ph sz="quarter" idx="26"/>
          </p:nvPr>
        </p:nvSpPr>
        <p:spPr/>
        <p:txBody>
          <a:bodyPr/>
          <a:lstStyle/>
          <a:p>
            <a:r>
              <a:rPr lang="de-DE" dirty="0"/>
              <a:t>Endlichkeit der fossilen Energieträger</a:t>
            </a:r>
          </a:p>
          <a:p>
            <a:r>
              <a:rPr lang="de-DE" dirty="0"/>
              <a:t>Keine Zukunftsperspektive</a:t>
            </a:r>
          </a:p>
          <a:p>
            <a:r>
              <a:rPr lang="de-DE" dirty="0"/>
              <a:t>Enorme Energiekosten absehbar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8C1DE82A-805C-42BA-BFD8-57E34E99A4D1}"/>
              </a:ext>
            </a:extLst>
          </p:cNvPr>
          <p:cNvSpPr>
            <a:spLocks noGrp="1"/>
          </p:cNvSpPr>
          <p:nvPr>
            <p:ph sz="quarter" idx="27"/>
          </p:nvPr>
        </p:nvSpPr>
        <p:spPr/>
        <p:txBody>
          <a:bodyPr/>
          <a:lstStyle/>
          <a:p>
            <a:r>
              <a:rPr lang="de-DE" dirty="0"/>
              <a:t>München hat viele versiegelte Flächen</a:t>
            </a:r>
          </a:p>
          <a:p>
            <a:r>
              <a:rPr lang="de-DE" dirty="0"/>
              <a:t> und eine Hohe Dichte:</a:t>
            </a:r>
          </a:p>
          <a:p>
            <a:pPr marL="357188" indent="-177800">
              <a:buFont typeface="Wingdings" panose="05000000000000000000" pitchFamily="2" charset="2"/>
              <a:buChar char="à"/>
            </a:pPr>
            <a:r>
              <a:rPr lang="de-DE" dirty="0">
                <a:sym typeface="Wingdings" panose="05000000000000000000" pitchFamily="2" charset="2"/>
              </a:rPr>
              <a:t>Wärmeinsel </a:t>
            </a:r>
          </a:p>
          <a:p>
            <a:pPr marL="357188" indent="-177800">
              <a:buFont typeface="Wingdings" panose="05000000000000000000" pitchFamily="2" charset="2"/>
              <a:buChar char="à"/>
            </a:pPr>
            <a:r>
              <a:rPr lang="de-DE" dirty="0">
                <a:sym typeface="Wingdings" panose="05000000000000000000" pitchFamily="2" charset="2"/>
              </a:rPr>
              <a:t>Probleme zunehmende Starkregenereignisse abzufedern</a:t>
            </a:r>
          </a:p>
          <a:p>
            <a:pPr marL="179388" indent="0">
              <a:buNone/>
            </a:pPr>
            <a:r>
              <a:rPr lang="de-DE" dirty="0">
                <a:sym typeface="Wingdings" panose="05000000000000000000" pitchFamily="2" charset="2"/>
              </a:rPr>
              <a:t>Besonders starke Auswirkungen durch den Klimawandel spürbar!</a:t>
            </a: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15" name="Inhaltsplatzhalter 14">
            <a:extLst>
              <a:ext uri="{FF2B5EF4-FFF2-40B4-BE49-F238E27FC236}">
                <a16:creationId xmlns:a16="http://schemas.microsoft.com/office/drawing/2014/main" id="{12FF4F16-2481-43F9-8FEE-093E7196C889}"/>
              </a:ext>
            </a:extLst>
          </p:cNvPr>
          <p:cNvSpPr>
            <a:spLocks noGrp="1"/>
          </p:cNvSpPr>
          <p:nvPr>
            <p:ph sz="quarter" idx="28"/>
          </p:nvPr>
        </p:nvSpPr>
        <p:spPr/>
        <p:txBody>
          <a:bodyPr/>
          <a:lstStyle/>
          <a:p>
            <a:r>
              <a:rPr lang="de-DE" dirty="0"/>
              <a:t>Gegenwärtig steigt bereits die Durchschnittstemperatur </a:t>
            </a:r>
          </a:p>
          <a:p>
            <a:r>
              <a:rPr lang="de-DE" dirty="0"/>
              <a:t>Mehr Hitzetage </a:t>
            </a:r>
          </a:p>
          <a:p>
            <a:r>
              <a:rPr lang="de-DE" dirty="0"/>
              <a:t>Vermehrt Starkregenereignisse 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B0D13CE7-42E3-498B-841D-BF17AEBD155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de-DE" dirty="0"/>
              <a:t>Wetterereignisse</a:t>
            </a:r>
          </a:p>
          <a:p>
            <a:endParaRPr lang="de-DE" dirty="0"/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9BD40517-5FF1-45A3-875A-C4BD933E9F0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Treibhausgasemissionen</a:t>
            </a:r>
          </a:p>
          <a:p>
            <a:endParaRPr lang="de-DE" dirty="0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7E117031-63C4-4A84-A131-72E5C7FA721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de-DE" dirty="0"/>
              <a:t>Fossile Energie 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28E34BE1-7973-4159-ADB2-062F8A195030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de-DE" dirty="0"/>
              <a:t>Stadtklima</a:t>
            </a:r>
          </a:p>
          <a:p>
            <a:endParaRPr lang="de-DE" dirty="0"/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78845091-ED31-44FA-8AB5-CAF3536230F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de-DE" dirty="0"/>
              <a:t>Erderwärmung</a:t>
            </a:r>
          </a:p>
          <a:p>
            <a:endParaRPr lang="de-DE" dirty="0"/>
          </a:p>
        </p:txBody>
      </p:sp>
      <p:pic>
        <p:nvPicPr>
          <p:cNvPr id="22" name="Inhaltsplatzhalter 22">
            <a:extLst>
              <a:ext uri="{FF2B5EF4-FFF2-40B4-BE49-F238E27FC236}">
                <a16:creationId xmlns:a16="http://schemas.microsoft.com/office/drawing/2014/main" id="{635304BE-7AFD-4CAF-B205-9DA2B0F97D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999" y="3189883"/>
            <a:ext cx="2765629" cy="2916409"/>
          </a:xfrm>
          <a:prstGeom prst="rect">
            <a:avLst/>
          </a:prstGeom>
        </p:spPr>
      </p:pic>
      <p:sp>
        <p:nvSpPr>
          <p:cNvPr id="23" name="Fußzeilenplatzhalter 7">
            <a:extLst>
              <a:ext uri="{FF2B5EF4-FFF2-40B4-BE49-F238E27FC236}">
                <a16:creationId xmlns:a16="http://schemas.microsoft.com/office/drawing/2014/main" id="{7A673868-749A-4725-9317-F64A3A731643}"/>
              </a:ext>
            </a:extLst>
          </p:cNvPr>
          <p:cNvSpPr txBox="1">
            <a:spLocks/>
          </p:cNvSpPr>
          <p:nvPr/>
        </p:nvSpPr>
        <p:spPr>
          <a:xfrm>
            <a:off x="3732119" y="7147489"/>
            <a:ext cx="54000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1042820" rtl="0" eaLnBrk="1" latinLnBrk="0" hangingPunct="1">
              <a:defRPr sz="11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21410" algn="l" defTabSz="1042820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820" algn="l" defTabSz="1042820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230" algn="l" defTabSz="1042820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640" algn="l" defTabSz="1042820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050" algn="l" defTabSz="1042820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460" algn="l" defTabSz="1042820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870" algn="l" defTabSz="1042820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1280" algn="l" defTabSz="1042820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>
                <a:solidFill>
                  <a:schemeClr val="tx1"/>
                </a:solidFill>
              </a:rPr>
              <a:t>Klimaschutz für München</a:t>
            </a:r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5849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86E2657-6CF0-49FA-9343-3CFEBBC81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16. Mai 2022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3D89920-5AB6-4C12-BD69-6B3D7AD2A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Klimaschutz für München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B2BFB71-2B6D-4A44-B95C-611AB83EE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872D-3386-48E7-967E-9A01878BC083}" type="slidenum">
              <a:rPr lang="de-DE" smtClean="0"/>
              <a:t>20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56E7E9C9-9C97-4AED-8F5D-51ECD18BD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>
                <a:latin typeface="Arial" panose="020B0604020202020204" pitchFamily="34" charset="0"/>
              </a:rPr>
              <a:t>Förderprogramm - Klimaneutrale  Gebäude</a:t>
            </a:r>
            <a:br>
              <a:rPr lang="de-DE" sz="2800" dirty="0">
                <a:latin typeface="Arial" panose="020B0604020202020204" pitchFamily="34" charset="0"/>
              </a:rPr>
            </a:b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7E638513-0518-44A6-82EC-03E9A95587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sz="2800" dirty="0">
                <a:latin typeface="Arial" panose="020B0604020202020204" pitchFamily="34" charset="0"/>
              </a:rPr>
              <a:t>Maßnahmen und Fördersätze</a:t>
            </a:r>
          </a:p>
          <a:p>
            <a:endParaRPr lang="de-DE" sz="2800" dirty="0">
              <a:latin typeface="Arial" panose="020B0604020202020204" pitchFamily="34" charset="0"/>
            </a:endParaRPr>
          </a:p>
          <a:p>
            <a:endParaRPr lang="de-DE" dirty="0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C2DD14EC-4EAB-408A-8DD8-C5C2507A44FB}"/>
              </a:ext>
            </a:extLst>
          </p:cNvPr>
          <p:cNvGrpSpPr/>
          <p:nvPr/>
        </p:nvGrpSpPr>
        <p:grpSpPr>
          <a:xfrm>
            <a:off x="0" y="0"/>
            <a:ext cx="3632548" cy="697598"/>
            <a:chOff x="7954028" y="102024"/>
            <a:chExt cx="3632548" cy="697598"/>
          </a:xfrm>
        </p:grpSpPr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4E16FA7C-DEA8-4918-A85E-003F5200D4C5}"/>
                </a:ext>
              </a:extLst>
            </p:cNvPr>
            <p:cNvSpPr txBox="1"/>
            <p:nvPr/>
          </p:nvSpPr>
          <p:spPr>
            <a:xfrm>
              <a:off x="7954028" y="102024"/>
              <a:ext cx="3632548" cy="6975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endParaRPr lang="de-DE" sz="2200" b="1" dirty="0"/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B83E9967-5742-492C-935D-77E460ACE10D}"/>
                </a:ext>
              </a:extLst>
            </p:cNvPr>
            <p:cNvSpPr txBox="1"/>
            <p:nvPr/>
          </p:nvSpPr>
          <p:spPr>
            <a:xfrm>
              <a:off x="8020893" y="152128"/>
              <a:ext cx="421649" cy="261232"/>
            </a:xfrm>
            <a:prstGeom prst="rect">
              <a:avLst/>
            </a:prstGeom>
            <a:solidFill>
              <a:srgbClr val="CCFF99"/>
            </a:solidFill>
          </p:spPr>
          <p:txBody>
            <a:bodyPr wrap="square" rtlCol="0">
              <a:noAutofit/>
            </a:bodyPr>
            <a:lstStyle/>
            <a:p>
              <a:endParaRPr lang="de-DE" sz="2200" b="1" dirty="0"/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663524B7-069E-4D4C-873A-FFDFF60F6027}"/>
                </a:ext>
              </a:extLst>
            </p:cNvPr>
            <p:cNvSpPr txBox="1"/>
            <p:nvPr/>
          </p:nvSpPr>
          <p:spPr>
            <a:xfrm>
              <a:off x="8020893" y="483279"/>
              <a:ext cx="421649" cy="261232"/>
            </a:xfrm>
            <a:prstGeom prst="rect">
              <a:avLst/>
            </a:prstGeom>
            <a:solidFill>
              <a:srgbClr val="CCECFF"/>
            </a:solidFill>
          </p:spPr>
          <p:txBody>
            <a:bodyPr wrap="square" rtlCol="0">
              <a:noAutofit/>
            </a:bodyPr>
            <a:lstStyle/>
            <a:p>
              <a:endParaRPr lang="de-DE" sz="2200" b="1" dirty="0"/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EA2770E7-45B7-46ED-918D-A7A411F3C679}"/>
                </a:ext>
              </a:extLst>
            </p:cNvPr>
            <p:cNvSpPr/>
            <p:nvPr/>
          </p:nvSpPr>
          <p:spPr>
            <a:xfrm>
              <a:off x="8496866" y="148182"/>
              <a:ext cx="308971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/>
              <a:r>
                <a:rPr lang="de-DE" sz="1600" dirty="0">
                  <a:solidFill>
                    <a:srgbClr val="171C24"/>
                  </a:solidFill>
                  <a:latin typeface="Arial" panose="020B0604020202020204" pitchFamily="34" charset="0"/>
                  <a:ea typeface="Source Sans Pro Semibold" panose="020B0603030403020204" pitchFamily="34" charset="0"/>
                  <a:cs typeface="Arial" panose="020B0604020202020204" pitchFamily="34" charset="0"/>
                </a:rPr>
                <a:t>Unabhängige FKG-Maßnahmen</a:t>
              </a: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0DDE05CA-50DE-4FAF-B7ED-2DC9145B3D74}"/>
                </a:ext>
              </a:extLst>
            </p:cNvPr>
            <p:cNvSpPr/>
            <p:nvPr/>
          </p:nvSpPr>
          <p:spPr>
            <a:xfrm>
              <a:off x="8496866" y="448542"/>
              <a:ext cx="308971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/>
              <a:r>
                <a:rPr lang="de-DE" sz="1600" dirty="0">
                  <a:solidFill>
                    <a:srgbClr val="171C24"/>
                  </a:solidFill>
                  <a:latin typeface="Arial" panose="020B0604020202020204" pitchFamily="34" charset="0"/>
                  <a:ea typeface="Source Sans Pro Semibold" panose="020B0603030403020204" pitchFamily="34" charset="0"/>
                  <a:cs typeface="Arial" panose="020B0604020202020204" pitchFamily="34" charset="0"/>
                </a:rPr>
                <a:t>Gekoppelt an Bundesförderung</a:t>
              </a:r>
            </a:p>
          </p:txBody>
        </p:sp>
      </p:grpSp>
      <p:pic>
        <p:nvPicPr>
          <p:cNvPr id="15" name="Inhaltsplatzhalter 13">
            <a:extLst>
              <a:ext uri="{FF2B5EF4-FFF2-40B4-BE49-F238E27FC236}">
                <a16:creationId xmlns:a16="http://schemas.microsoft.com/office/drawing/2014/main" id="{3AEEF246-FFD2-493D-BA8B-D028AB535BA6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90562" y="2362402"/>
            <a:ext cx="9310688" cy="3537956"/>
          </a:xfrm>
        </p:spPr>
      </p:pic>
    </p:spTree>
    <p:extLst>
      <p:ext uri="{BB962C8B-B14F-4D97-AF65-F5344CB8AC3E}">
        <p14:creationId xmlns:p14="http://schemas.microsoft.com/office/powerpoint/2010/main" val="24591177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86E2657-6CF0-49FA-9343-3CFEBBC81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16. Mai 2022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3D89920-5AB6-4C12-BD69-6B3D7AD2A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Klimaschutz für München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B2BFB71-2B6D-4A44-B95C-611AB83EE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872D-3386-48E7-967E-9A01878BC083}" type="slidenum">
              <a:rPr lang="de-DE" smtClean="0"/>
              <a:t>21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56E7E9C9-9C97-4AED-8F5D-51ECD18BD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>
                <a:latin typeface="Arial" panose="020B0604020202020204" pitchFamily="34" charset="0"/>
              </a:rPr>
              <a:t>Förderprogramm - Klimaneutrale  Gebäude</a:t>
            </a:r>
            <a:br>
              <a:rPr lang="de-DE" sz="2800" dirty="0">
                <a:latin typeface="Arial" panose="020B0604020202020204" pitchFamily="34" charset="0"/>
              </a:rPr>
            </a:b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7E638513-0518-44A6-82EC-03E9A95587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sz="2800" dirty="0">
                <a:latin typeface="Arial" panose="020B0604020202020204" pitchFamily="34" charset="0"/>
              </a:rPr>
              <a:t>Maßnahmen und Fördersätze</a:t>
            </a:r>
          </a:p>
          <a:p>
            <a:endParaRPr lang="de-DE" sz="2800" dirty="0">
              <a:latin typeface="Arial" panose="020B0604020202020204" pitchFamily="34" charset="0"/>
            </a:endParaRPr>
          </a:p>
          <a:p>
            <a:endParaRPr lang="de-DE" dirty="0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C2DD14EC-4EAB-408A-8DD8-C5C2507A44FB}"/>
              </a:ext>
            </a:extLst>
          </p:cNvPr>
          <p:cNvGrpSpPr/>
          <p:nvPr/>
        </p:nvGrpSpPr>
        <p:grpSpPr>
          <a:xfrm>
            <a:off x="0" y="0"/>
            <a:ext cx="3632548" cy="697598"/>
            <a:chOff x="7954028" y="102024"/>
            <a:chExt cx="3632548" cy="697598"/>
          </a:xfrm>
        </p:grpSpPr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4E16FA7C-DEA8-4918-A85E-003F5200D4C5}"/>
                </a:ext>
              </a:extLst>
            </p:cNvPr>
            <p:cNvSpPr txBox="1"/>
            <p:nvPr/>
          </p:nvSpPr>
          <p:spPr>
            <a:xfrm>
              <a:off x="7954028" y="102024"/>
              <a:ext cx="3632548" cy="6975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endParaRPr lang="de-DE" sz="2200" b="1" dirty="0"/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B83E9967-5742-492C-935D-77E460ACE10D}"/>
                </a:ext>
              </a:extLst>
            </p:cNvPr>
            <p:cNvSpPr txBox="1"/>
            <p:nvPr/>
          </p:nvSpPr>
          <p:spPr>
            <a:xfrm>
              <a:off x="8020893" y="152128"/>
              <a:ext cx="421649" cy="261232"/>
            </a:xfrm>
            <a:prstGeom prst="rect">
              <a:avLst/>
            </a:prstGeom>
            <a:solidFill>
              <a:srgbClr val="CCFF99"/>
            </a:solidFill>
          </p:spPr>
          <p:txBody>
            <a:bodyPr wrap="square" rtlCol="0">
              <a:noAutofit/>
            </a:bodyPr>
            <a:lstStyle/>
            <a:p>
              <a:endParaRPr lang="de-DE" sz="2200" b="1" dirty="0"/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663524B7-069E-4D4C-873A-FFDFF60F6027}"/>
                </a:ext>
              </a:extLst>
            </p:cNvPr>
            <p:cNvSpPr txBox="1"/>
            <p:nvPr/>
          </p:nvSpPr>
          <p:spPr>
            <a:xfrm>
              <a:off x="8020893" y="483279"/>
              <a:ext cx="421649" cy="261232"/>
            </a:xfrm>
            <a:prstGeom prst="rect">
              <a:avLst/>
            </a:prstGeom>
            <a:solidFill>
              <a:srgbClr val="CCECFF"/>
            </a:solidFill>
          </p:spPr>
          <p:txBody>
            <a:bodyPr wrap="square" rtlCol="0">
              <a:noAutofit/>
            </a:bodyPr>
            <a:lstStyle/>
            <a:p>
              <a:endParaRPr lang="de-DE" sz="2200" b="1" dirty="0"/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EA2770E7-45B7-46ED-918D-A7A411F3C679}"/>
                </a:ext>
              </a:extLst>
            </p:cNvPr>
            <p:cNvSpPr/>
            <p:nvPr/>
          </p:nvSpPr>
          <p:spPr>
            <a:xfrm>
              <a:off x="8496866" y="148182"/>
              <a:ext cx="308971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/>
              <a:r>
                <a:rPr lang="de-DE" sz="1600" dirty="0">
                  <a:solidFill>
                    <a:srgbClr val="171C24"/>
                  </a:solidFill>
                  <a:latin typeface="Arial" panose="020B0604020202020204" pitchFamily="34" charset="0"/>
                  <a:ea typeface="Source Sans Pro Semibold" panose="020B0603030403020204" pitchFamily="34" charset="0"/>
                  <a:cs typeface="Arial" panose="020B0604020202020204" pitchFamily="34" charset="0"/>
                </a:rPr>
                <a:t>Unabhängige FKG-Maßnahmen</a:t>
              </a: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0DDE05CA-50DE-4FAF-B7ED-2DC9145B3D74}"/>
                </a:ext>
              </a:extLst>
            </p:cNvPr>
            <p:cNvSpPr/>
            <p:nvPr/>
          </p:nvSpPr>
          <p:spPr>
            <a:xfrm>
              <a:off x="8496866" y="448542"/>
              <a:ext cx="308971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/>
              <a:r>
                <a:rPr lang="de-DE" sz="1600" dirty="0">
                  <a:solidFill>
                    <a:srgbClr val="171C24"/>
                  </a:solidFill>
                  <a:latin typeface="Arial" panose="020B0604020202020204" pitchFamily="34" charset="0"/>
                  <a:ea typeface="Source Sans Pro Semibold" panose="020B0603030403020204" pitchFamily="34" charset="0"/>
                  <a:cs typeface="Arial" panose="020B0604020202020204" pitchFamily="34" charset="0"/>
                </a:rPr>
                <a:t>Gekoppelt an Bundesförderung</a:t>
              </a:r>
            </a:p>
          </p:txBody>
        </p:sp>
      </p:grpSp>
      <p:sp>
        <p:nvSpPr>
          <p:cNvPr id="15" name="Textfeld 14">
            <a:extLst>
              <a:ext uri="{FF2B5EF4-FFF2-40B4-BE49-F238E27FC236}">
                <a16:creationId xmlns:a16="http://schemas.microsoft.com/office/drawing/2014/main" id="{D64DF947-76A1-47C0-A5EE-BD2152F75BE4}"/>
              </a:ext>
            </a:extLst>
          </p:cNvPr>
          <p:cNvSpPr txBox="1"/>
          <p:nvPr/>
        </p:nvSpPr>
        <p:spPr>
          <a:xfrm>
            <a:off x="648000" y="2458075"/>
            <a:ext cx="1974149" cy="769441"/>
          </a:xfrm>
          <a:prstGeom prst="rect">
            <a:avLst/>
          </a:prstGeom>
          <a:solidFill>
            <a:srgbClr val="74C15C">
              <a:alpha val="20000"/>
            </a:srgbClr>
          </a:solidFill>
          <a:ln w="3175">
            <a:noFill/>
          </a:ln>
        </p:spPr>
        <p:txBody>
          <a:bodyPr wrap="square" rtlCol="0">
            <a:noAutofit/>
          </a:bodyPr>
          <a:lstStyle/>
          <a:p>
            <a:r>
              <a:rPr lang="de-DE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Photovoltaik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65232EA8-1850-4663-894C-F8E908323A47}"/>
              </a:ext>
            </a:extLst>
          </p:cNvPr>
          <p:cNvSpPr txBox="1"/>
          <p:nvPr/>
        </p:nvSpPr>
        <p:spPr>
          <a:xfrm>
            <a:off x="660880" y="3353585"/>
            <a:ext cx="1934142" cy="1657087"/>
          </a:xfrm>
          <a:prstGeom prst="rect">
            <a:avLst/>
          </a:prstGeom>
          <a:solidFill>
            <a:srgbClr val="74C15C">
              <a:alpha val="20000"/>
            </a:srgbClr>
          </a:solidFill>
          <a:ln w="3175">
            <a:noFill/>
          </a:ln>
        </p:spPr>
        <p:txBody>
          <a:bodyPr wrap="square" rtlCol="0">
            <a:noAutofit/>
          </a:bodyPr>
          <a:lstStyle/>
          <a:p>
            <a:pPr marL="174625" indent="-174625">
              <a:buFont typeface="Arial" panose="020B0604020202020204" pitchFamily="34" charset="0"/>
              <a:buChar char="•"/>
            </a:pPr>
            <a:r>
              <a:rPr lang="de-DE" sz="20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PV-Beratung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PV-Anlagen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de-DE" sz="20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Mieterstrom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Stecker-Solar-Geräte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4DC7DF0C-49B7-445C-8ED0-0DBDA7698AFA}"/>
              </a:ext>
            </a:extLst>
          </p:cNvPr>
          <p:cNvSpPr txBox="1"/>
          <p:nvPr/>
        </p:nvSpPr>
        <p:spPr>
          <a:xfrm>
            <a:off x="3015139" y="2458074"/>
            <a:ext cx="6387277" cy="25525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pPr marL="457200" indent="-457200" rtl="0">
              <a:buFont typeface="Wingdings" panose="05000000000000000000" pitchFamily="2" charset="2"/>
              <a:buChar char="à"/>
            </a:pPr>
            <a:r>
              <a:rPr lang="de-DE" sz="2000" b="1" u="sng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Ziele: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</a:p>
          <a:p>
            <a:pPr marL="91440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Maximaler PV-Zubau: „Dächer voll machen!“</a:t>
            </a:r>
          </a:p>
          <a:p>
            <a:pPr marL="91440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Hemmnisse durch Förderzulagen überwinden!</a:t>
            </a:r>
          </a:p>
          <a:p>
            <a:pPr marL="91440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000" dirty="0">
                <a:effectLst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Degressiver Fördersatz setzt Anreiz für </a:t>
            </a:r>
            <a:br>
              <a:rPr lang="de-DE" sz="2000" dirty="0">
                <a:effectLst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de-DE" sz="2000" dirty="0">
                <a:effectLst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schnellen Zubau und hilft Förderbudget bei Zubauwachstum zu begrenzen.</a:t>
            </a:r>
          </a:p>
        </p:txBody>
      </p:sp>
    </p:spTree>
    <p:extLst>
      <p:ext uri="{BB962C8B-B14F-4D97-AF65-F5344CB8AC3E}">
        <p14:creationId xmlns:p14="http://schemas.microsoft.com/office/powerpoint/2010/main" val="27645893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86E2657-6CF0-49FA-9343-3CFEBBC81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16. Mai 2022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3D89920-5AB6-4C12-BD69-6B3D7AD2A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Klimaschutz für München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B2BFB71-2B6D-4A44-B95C-611AB83EE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872D-3386-48E7-967E-9A01878BC083}" type="slidenum">
              <a:rPr lang="de-DE" smtClean="0"/>
              <a:t>22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56E7E9C9-9C97-4AED-8F5D-51ECD18BD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>
                <a:latin typeface="Arial" panose="020B0604020202020204" pitchFamily="34" charset="0"/>
              </a:rPr>
              <a:t>Förderprogramm - Klimaneutrale  Gebäude</a:t>
            </a:r>
            <a:br>
              <a:rPr lang="de-DE" sz="2800" dirty="0">
                <a:latin typeface="Arial" panose="020B0604020202020204" pitchFamily="34" charset="0"/>
              </a:rPr>
            </a:b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7E638513-0518-44A6-82EC-03E9A95587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sz="2800" dirty="0">
                <a:latin typeface="Arial" panose="020B0604020202020204" pitchFamily="34" charset="0"/>
              </a:rPr>
              <a:t>Maßnahmen und Fördersätze</a:t>
            </a:r>
          </a:p>
          <a:p>
            <a:endParaRPr lang="de-DE" sz="2800" dirty="0">
              <a:latin typeface="Arial" panose="020B0604020202020204" pitchFamily="34" charset="0"/>
            </a:endParaRPr>
          </a:p>
          <a:p>
            <a:endParaRPr lang="de-DE" dirty="0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C2DD14EC-4EAB-408A-8DD8-C5C2507A44FB}"/>
              </a:ext>
            </a:extLst>
          </p:cNvPr>
          <p:cNvGrpSpPr/>
          <p:nvPr/>
        </p:nvGrpSpPr>
        <p:grpSpPr>
          <a:xfrm>
            <a:off x="0" y="0"/>
            <a:ext cx="3632548" cy="697598"/>
            <a:chOff x="7954028" y="102024"/>
            <a:chExt cx="3632548" cy="697598"/>
          </a:xfrm>
        </p:grpSpPr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4E16FA7C-DEA8-4918-A85E-003F5200D4C5}"/>
                </a:ext>
              </a:extLst>
            </p:cNvPr>
            <p:cNvSpPr txBox="1"/>
            <p:nvPr/>
          </p:nvSpPr>
          <p:spPr>
            <a:xfrm>
              <a:off x="7954028" y="102024"/>
              <a:ext cx="3632548" cy="6975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endParaRPr lang="de-DE" sz="2200" b="1" dirty="0"/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B83E9967-5742-492C-935D-77E460ACE10D}"/>
                </a:ext>
              </a:extLst>
            </p:cNvPr>
            <p:cNvSpPr txBox="1"/>
            <p:nvPr/>
          </p:nvSpPr>
          <p:spPr>
            <a:xfrm>
              <a:off x="8020893" y="152128"/>
              <a:ext cx="421649" cy="261232"/>
            </a:xfrm>
            <a:prstGeom prst="rect">
              <a:avLst/>
            </a:prstGeom>
            <a:solidFill>
              <a:srgbClr val="CCFF99"/>
            </a:solidFill>
          </p:spPr>
          <p:txBody>
            <a:bodyPr wrap="square" rtlCol="0">
              <a:noAutofit/>
            </a:bodyPr>
            <a:lstStyle/>
            <a:p>
              <a:endParaRPr lang="de-DE" sz="2200" b="1" dirty="0"/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663524B7-069E-4D4C-873A-FFDFF60F6027}"/>
                </a:ext>
              </a:extLst>
            </p:cNvPr>
            <p:cNvSpPr txBox="1"/>
            <p:nvPr/>
          </p:nvSpPr>
          <p:spPr>
            <a:xfrm>
              <a:off x="8020893" y="483279"/>
              <a:ext cx="421649" cy="261232"/>
            </a:xfrm>
            <a:prstGeom prst="rect">
              <a:avLst/>
            </a:prstGeom>
            <a:solidFill>
              <a:srgbClr val="CCECFF"/>
            </a:solidFill>
          </p:spPr>
          <p:txBody>
            <a:bodyPr wrap="square" rtlCol="0">
              <a:noAutofit/>
            </a:bodyPr>
            <a:lstStyle/>
            <a:p>
              <a:endParaRPr lang="de-DE" sz="2200" b="1" dirty="0"/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EA2770E7-45B7-46ED-918D-A7A411F3C679}"/>
                </a:ext>
              </a:extLst>
            </p:cNvPr>
            <p:cNvSpPr/>
            <p:nvPr/>
          </p:nvSpPr>
          <p:spPr>
            <a:xfrm>
              <a:off x="8496866" y="148182"/>
              <a:ext cx="308971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/>
              <a:r>
                <a:rPr lang="de-DE" sz="1600" dirty="0">
                  <a:solidFill>
                    <a:srgbClr val="171C24"/>
                  </a:solidFill>
                  <a:latin typeface="Arial" panose="020B0604020202020204" pitchFamily="34" charset="0"/>
                  <a:ea typeface="Source Sans Pro Semibold" panose="020B0603030403020204" pitchFamily="34" charset="0"/>
                  <a:cs typeface="Arial" panose="020B0604020202020204" pitchFamily="34" charset="0"/>
                </a:rPr>
                <a:t>Unabhängige FKG-Maßnahmen</a:t>
              </a: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0DDE05CA-50DE-4FAF-B7ED-2DC9145B3D74}"/>
                </a:ext>
              </a:extLst>
            </p:cNvPr>
            <p:cNvSpPr/>
            <p:nvPr/>
          </p:nvSpPr>
          <p:spPr>
            <a:xfrm>
              <a:off x="8496866" y="448542"/>
              <a:ext cx="308971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/>
              <a:r>
                <a:rPr lang="de-DE" sz="1600" dirty="0">
                  <a:solidFill>
                    <a:srgbClr val="171C24"/>
                  </a:solidFill>
                  <a:latin typeface="Arial" panose="020B0604020202020204" pitchFamily="34" charset="0"/>
                  <a:ea typeface="Source Sans Pro Semibold" panose="020B0603030403020204" pitchFamily="34" charset="0"/>
                  <a:cs typeface="Arial" panose="020B0604020202020204" pitchFamily="34" charset="0"/>
                </a:rPr>
                <a:t>Gekoppelt an Bundesförderung</a:t>
              </a:r>
            </a:p>
          </p:txBody>
        </p:sp>
      </p:grpSp>
      <p:sp>
        <p:nvSpPr>
          <p:cNvPr id="15" name="Textfeld 14">
            <a:extLst>
              <a:ext uri="{FF2B5EF4-FFF2-40B4-BE49-F238E27FC236}">
                <a16:creationId xmlns:a16="http://schemas.microsoft.com/office/drawing/2014/main" id="{19ADC00E-D165-4E10-B9A6-DB635BC46C88}"/>
              </a:ext>
            </a:extLst>
          </p:cNvPr>
          <p:cNvSpPr txBox="1"/>
          <p:nvPr/>
        </p:nvSpPr>
        <p:spPr>
          <a:xfrm>
            <a:off x="648000" y="2458075"/>
            <a:ext cx="1974149" cy="769441"/>
          </a:xfrm>
          <a:prstGeom prst="rect">
            <a:avLst/>
          </a:prstGeom>
          <a:solidFill>
            <a:srgbClr val="74C1A2">
              <a:alpha val="20000"/>
            </a:srgbClr>
          </a:solidFill>
          <a:ln w="3175">
            <a:noFill/>
          </a:ln>
        </p:spPr>
        <p:txBody>
          <a:bodyPr wrap="square" rtlCol="0">
            <a:noAutofit/>
          </a:bodyPr>
          <a:lstStyle/>
          <a:p>
            <a:r>
              <a:rPr lang="de-DE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Photovoltaik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A80DD656-8515-4672-8F16-CE3BA80887A0}"/>
              </a:ext>
            </a:extLst>
          </p:cNvPr>
          <p:cNvSpPr txBox="1"/>
          <p:nvPr/>
        </p:nvSpPr>
        <p:spPr>
          <a:xfrm>
            <a:off x="660880" y="3353585"/>
            <a:ext cx="1934142" cy="1657087"/>
          </a:xfrm>
          <a:prstGeom prst="rect">
            <a:avLst/>
          </a:prstGeom>
          <a:solidFill>
            <a:srgbClr val="74C1A2">
              <a:alpha val="20000"/>
            </a:srgbClr>
          </a:solidFill>
          <a:ln w="3175">
            <a:noFill/>
          </a:ln>
        </p:spPr>
        <p:txBody>
          <a:bodyPr wrap="square" rtlCol="0">
            <a:noAutofit/>
          </a:bodyPr>
          <a:lstStyle/>
          <a:p>
            <a:pPr marL="174625" indent="-174625">
              <a:buFont typeface="Arial" panose="020B0604020202020204" pitchFamily="34" charset="0"/>
              <a:buChar char="•"/>
            </a:pPr>
            <a:r>
              <a:rPr lang="de-DE" sz="20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PV-Beratung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PV-Anlagen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de-DE" sz="20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Mieterstrom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Stecker-Solar-Geräte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E1337798-B10A-4AE6-8FBF-FB7D2D5BA9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9" t="1266" r="658" b="1"/>
          <a:stretch/>
        </p:blipFill>
        <p:spPr>
          <a:xfrm>
            <a:off x="3229241" y="2458074"/>
            <a:ext cx="5815368" cy="403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7424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86E2657-6CF0-49FA-9343-3CFEBBC81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16. Mai 2022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3D89920-5AB6-4C12-BD69-6B3D7AD2A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Klimaschutz für München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B2BFB71-2B6D-4A44-B95C-611AB83EE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872D-3386-48E7-967E-9A01878BC083}" type="slidenum">
              <a:rPr lang="de-DE" smtClean="0"/>
              <a:t>23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56E7E9C9-9C97-4AED-8F5D-51ECD18BD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>
                <a:latin typeface="Arial" panose="020B0604020202020204" pitchFamily="34" charset="0"/>
              </a:rPr>
              <a:t>Förderprogramm - Klimaneutrale  Gebäude</a:t>
            </a:r>
            <a:br>
              <a:rPr lang="de-DE" sz="2800" dirty="0">
                <a:latin typeface="Arial" panose="020B0604020202020204" pitchFamily="34" charset="0"/>
              </a:rPr>
            </a:b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7E638513-0518-44A6-82EC-03E9A95587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sz="2800" dirty="0">
                <a:latin typeface="Arial" panose="020B0604020202020204" pitchFamily="34" charset="0"/>
              </a:rPr>
              <a:t>Maßnahmen und Fördersätze</a:t>
            </a:r>
          </a:p>
          <a:p>
            <a:endParaRPr lang="de-DE" sz="2800" dirty="0">
              <a:latin typeface="Arial" panose="020B0604020202020204" pitchFamily="34" charset="0"/>
            </a:endParaRPr>
          </a:p>
          <a:p>
            <a:endParaRPr lang="de-DE" dirty="0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C2DD14EC-4EAB-408A-8DD8-C5C2507A44FB}"/>
              </a:ext>
            </a:extLst>
          </p:cNvPr>
          <p:cNvGrpSpPr/>
          <p:nvPr/>
        </p:nvGrpSpPr>
        <p:grpSpPr>
          <a:xfrm>
            <a:off x="0" y="0"/>
            <a:ext cx="3632548" cy="697598"/>
            <a:chOff x="7954028" y="102024"/>
            <a:chExt cx="3632548" cy="697598"/>
          </a:xfrm>
        </p:grpSpPr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4E16FA7C-DEA8-4918-A85E-003F5200D4C5}"/>
                </a:ext>
              </a:extLst>
            </p:cNvPr>
            <p:cNvSpPr txBox="1"/>
            <p:nvPr/>
          </p:nvSpPr>
          <p:spPr>
            <a:xfrm>
              <a:off x="7954028" y="102024"/>
              <a:ext cx="3632548" cy="6975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endParaRPr lang="de-DE" sz="2200" b="1" dirty="0"/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B83E9967-5742-492C-935D-77E460ACE10D}"/>
                </a:ext>
              </a:extLst>
            </p:cNvPr>
            <p:cNvSpPr txBox="1"/>
            <p:nvPr/>
          </p:nvSpPr>
          <p:spPr>
            <a:xfrm>
              <a:off x="8020893" y="152128"/>
              <a:ext cx="421649" cy="261232"/>
            </a:xfrm>
            <a:prstGeom prst="rect">
              <a:avLst/>
            </a:prstGeom>
            <a:solidFill>
              <a:srgbClr val="CCFF99"/>
            </a:solidFill>
          </p:spPr>
          <p:txBody>
            <a:bodyPr wrap="square" rtlCol="0">
              <a:noAutofit/>
            </a:bodyPr>
            <a:lstStyle/>
            <a:p>
              <a:endParaRPr lang="de-DE" sz="2200" b="1" dirty="0"/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663524B7-069E-4D4C-873A-FFDFF60F6027}"/>
                </a:ext>
              </a:extLst>
            </p:cNvPr>
            <p:cNvSpPr txBox="1"/>
            <p:nvPr/>
          </p:nvSpPr>
          <p:spPr>
            <a:xfrm>
              <a:off x="8020893" y="483279"/>
              <a:ext cx="421649" cy="261232"/>
            </a:xfrm>
            <a:prstGeom prst="rect">
              <a:avLst/>
            </a:prstGeom>
            <a:solidFill>
              <a:srgbClr val="CCECFF"/>
            </a:solidFill>
          </p:spPr>
          <p:txBody>
            <a:bodyPr wrap="square" rtlCol="0">
              <a:noAutofit/>
            </a:bodyPr>
            <a:lstStyle/>
            <a:p>
              <a:endParaRPr lang="de-DE" sz="2200" b="1" dirty="0"/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EA2770E7-45B7-46ED-918D-A7A411F3C679}"/>
                </a:ext>
              </a:extLst>
            </p:cNvPr>
            <p:cNvSpPr/>
            <p:nvPr/>
          </p:nvSpPr>
          <p:spPr>
            <a:xfrm>
              <a:off x="8496866" y="148182"/>
              <a:ext cx="308971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/>
              <a:r>
                <a:rPr lang="de-DE" sz="1600" dirty="0">
                  <a:solidFill>
                    <a:srgbClr val="171C24"/>
                  </a:solidFill>
                  <a:latin typeface="Arial" panose="020B0604020202020204" pitchFamily="34" charset="0"/>
                  <a:ea typeface="Source Sans Pro Semibold" panose="020B0603030403020204" pitchFamily="34" charset="0"/>
                  <a:cs typeface="Arial" panose="020B0604020202020204" pitchFamily="34" charset="0"/>
                </a:rPr>
                <a:t>Unabhängige FKG-Maßnahmen</a:t>
              </a: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0DDE05CA-50DE-4FAF-B7ED-2DC9145B3D74}"/>
                </a:ext>
              </a:extLst>
            </p:cNvPr>
            <p:cNvSpPr/>
            <p:nvPr/>
          </p:nvSpPr>
          <p:spPr>
            <a:xfrm>
              <a:off x="8496866" y="448542"/>
              <a:ext cx="308971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/>
              <a:r>
                <a:rPr lang="de-DE" sz="1600" dirty="0">
                  <a:solidFill>
                    <a:srgbClr val="171C24"/>
                  </a:solidFill>
                  <a:latin typeface="Arial" panose="020B0604020202020204" pitchFamily="34" charset="0"/>
                  <a:ea typeface="Source Sans Pro Semibold" panose="020B0603030403020204" pitchFamily="34" charset="0"/>
                  <a:cs typeface="Arial" panose="020B0604020202020204" pitchFamily="34" charset="0"/>
                </a:rPr>
                <a:t>Gekoppelt an Bundesförderung</a:t>
              </a:r>
            </a:p>
          </p:txBody>
        </p:sp>
      </p:grpSp>
      <p:pic>
        <p:nvPicPr>
          <p:cNvPr id="22" name="Inhaltsplatzhalter 21">
            <a:extLst>
              <a:ext uri="{FF2B5EF4-FFF2-40B4-BE49-F238E27FC236}">
                <a16:creationId xmlns:a16="http://schemas.microsoft.com/office/drawing/2014/main" id="{157DEEB3-341E-4C20-8128-4655AC936E80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705583" y="2101850"/>
            <a:ext cx="9194921" cy="4929188"/>
          </a:xfrm>
        </p:spPr>
      </p:pic>
    </p:spTree>
    <p:extLst>
      <p:ext uri="{BB962C8B-B14F-4D97-AF65-F5344CB8AC3E}">
        <p14:creationId xmlns:p14="http://schemas.microsoft.com/office/powerpoint/2010/main" val="2334623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86E2657-6CF0-49FA-9343-3CFEBBC81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16. Mai 2022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3D89920-5AB6-4C12-BD69-6B3D7AD2A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Klimaschutz für München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B2BFB71-2B6D-4A44-B95C-611AB83EE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872D-3386-48E7-967E-9A01878BC083}" type="slidenum">
              <a:rPr lang="de-DE" smtClean="0"/>
              <a:t>24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56E7E9C9-9C97-4AED-8F5D-51ECD18BD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>
                <a:latin typeface="Arial" panose="020B0604020202020204" pitchFamily="34" charset="0"/>
              </a:rPr>
              <a:t>Förderprogramm - Klimaneutrale  Gebäude</a:t>
            </a:r>
            <a:br>
              <a:rPr lang="de-DE" sz="2800" dirty="0">
                <a:latin typeface="Arial" panose="020B0604020202020204" pitchFamily="34" charset="0"/>
              </a:rPr>
            </a:b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7E638513-0518-44A6-82EC-03E9A95587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sz="2800" dirty="0">
                <a:latin typeface="Arial" panose="020B0604020202020204" pitchFamily="34" charset="0"/>
              </a:rPr>
              <a:t>Maßnahmen und Fördersätze</a:t>
            </a:r>
          </a:p>
          <a:p>
            <a:endParaRPr lang="de-DE" sz="2800" dirty="0">
              <a:latin typeface="Arial" panose="020B0604020202020204" pitchFamily="34" charset="0"/>
            </a:endParaRPr>
          </a:p>
          <a:p>
            <a:endParaRPr lang="de-DE" dirty="0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C2DD14EC-4EAB-408A-8DD8-C5C2507A44FB}"/>
              </a:ext>
            </a:extLst>
          </p:cNvPr>
          <p:cNvGrpSpPr/>
          <p:nvPr/>
        </p:nvGrpSpPr>
        <p:grpSpPr>
          <a:xfrm>
            <a:off x="0" y="0"/>
            <a:ext cx="3632548" cy="697598"/>
            <a:chOff x="7954028" y="102024"/>
            <a:chExt cx="3632548" cy="697598"/>
          </a:xfrm>
        </p:grpSpPr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4E16FA7C-DEA8-4918-A85E-003F5200D4C5}"/>
                </a:ext>
              </a:extLst>
            </p:cNvPr>
            <p:cNvSpPr txBox="1"/>
            <p:nvPr/>
          </p:nvSpPr>
          <p:spPr>
            <a:xfrm>
              <a:off x="7954028" y="102024"/>
              <a:ext cx="3632548" cy="6975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endParaRPr lang="de-DE" sz="2200" b="1" dirty="0"/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B83E9967-5742-492C-935D-77E460ACE10D}"/>
                </a:ext>
              </a:extLst>
            </p:cNvPr>
            <p:cNvSpPr txBox="1"/>
            <p:nvPr/>
          </p:nvSpPr>
          <p:spPr>
            <a:xfrm>
              <a:off x="8020893" y="152128"/>
              <a:ext cx="421649" cy="261232"/>
            </a:xfrm>
            <a:prstGeom prst="rect">
              <a:avLst/>
            </a:prstGeom>
            <a:solidFill>
              <a:srgbClr val="CCFF99"/>
            </a:solidFill>
          </p:spPr>
          <p:txBody>
            <a:bodyPr wrap="square" rtlCol="0">
              <a:noAutofit/>
            </a:bodyPr>
            <a:lstStyle/>
            <a:p>
              <a:endParaRPr lang="de-DE" sz="2200" b="1" dirty="0"/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663524B7-069E-4D4C-873A-FFDFF60F6027}"/>
                </a:ext>
              </a:extLst>
            </p:cNvPr>
            <p:cNvSpPr txBox="1"/>
            <p:nvPr/>
          </p:nvSpPr>
          <p:spPr>
            <a:xfrm>
              <a:off x="8020893" y="483279"/>
              <a:ext cx="421649" cy="261232"/>
            </a:xfrm>
            <a:prstGeom prst="rect">
              <a:avLst/>
            </a:prstGeom>
            <a:solidFill>
              <a:srgbClr val="CCECFF"/>
            </a:solidFill>
          </p:spPr>
          <p:txBody>
            <a:bodyPr wrap="square" rtlCol="0">
              <a:noAutofit/>
            </a:bodyPr>
            <a:lstStyle/>
            <a:p>
              <a:endParaRPr lang="de-DE" sz="2200" b="1" dirty="0"/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EA2770E7-45B7-46ED-918D-A7A411F3C679}"/>
                </a:ext>
              </a:extLst>
            </p:cNvPr>
            <p:cNvSpPr/>
            <p:nvPr/>
          </p:nvSpPr>
          <p:spPr>
            <a:xfrm>
              <a:off x="8496866" y="148182"/>
              <a:ext cx="308971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/>
              <a:r>
                <a:rPr lang="de-DE" sz="1600" dirty="0">
                  <a:solidFill>
                    <a:srgbClr val="171C24"/>
                  </a:solidFill>
                  <a:latin typeface="Arial" panose="020B0604020202020204" pitchFamily="34" charset="0"/>
                  <a:ea typeface="Source Sans Pro Semibold" panose="020B0603030403020204" pitchFamily="34" charset="0"/>
                  <a:cs typeface="Arial" panose="020B0604020202020204" pitchFamily="34" charset="0"/>
                </a:rPr>
                <a:t>Unabhängige FKG-Maßnahmen</a:t>
              </a: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0DDE05CA-50DE-4FAF-B7ED-2DC9145B3D74}"/>
                </a:ext>
              </a:extLst>
            </p:cNvPr>
            <p:cNvSpPr/>
            <p:nvPr/>
          </p:nvSpPr>
          <p:spPr>
            <a:xfrm>
              <a:off x="8496866" y="448542"/>
              <a:ext cx="308971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/>
              <a:r>
                <a:rPr lang="de-DE" sz="1600" dirty="0">
                  <a:solidFill>
                    <a:srgbClr val="171C24"/>
                  </a:solidFill>
                  <a:latin typeface="Arial" panose="020B0604020202020204" pitchFamily="34" charset="0"/>
                  <a:ea typeface="Source Sans Pro Semibold" panose="020B0603030403020204" pitchFamily="34" charset="0"/>
                  <a:cs typeface="Arial" panose="020B0604020202020204" pitchFamily="34" charset="0"/>
                </a:rPr>
                <a:t>Gekoppelt an Bundesförderung</a:t>
              </a:r>
            </a:p>
          </p:txBody>
        </p:sp>
      </p:grpSp>
      <p:sp>
        <p:nvSpPr>
          <p:cNvPr id="15" name="Textfeld 14">
            <a:extLst>
              <a:ext uri="{FF2B5EF4-FFF2-40B4-BE49-F238E27FC236}">
                <a16:creationId xmlns:a16="http://schemas.microsoft.com/office/drawing/2014/main" id="{D3E9778C-87CE-43E2-86A4-4B990A3F385B}"/>
              </a:ext>
            </a:extLst>
          </p:cNvPr>
          <p:cNvSpPr txBox="1"/>
          <p:nvPr/>
        </p:nvSpPr>
        <p:spPr>
          <a:xfrm>
            <a:off x="648000" y="2458075"/>
            <a:ext cx="1974149" cy="769441"/>
          </a:xfrm>
          <a:prstGeom prst="rect">
            <a:avLst/>
          </a:prstGeom>
          <a:solidFill>
            <a:srgbClr val="74C1A2">
              <a:alpha val="20000"/>
            </a:srgbClr>
          </a:solidFill>
          <a:ln w="3175">
            <a:noFill/>
          </a:ln>
        </p:spPr>
        <p:txBody>
          <a:bodyPr wrap="square" rtlCol="0">
            <a:noAutofit/>
          </a:bodyPr>
          <a:lstStyle/>
          <a:p>
            <a:r>
              <a:rPr lang="de-DE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Photovoltaik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5CECA85D-DB6C-445B-AF7E-E37B468FF93B}"/>
              </a:ext>
            </a:extLst>
          </p:cNvPr>
          <p:cNvSpPr txBox="1"/>
          <p:nvPr/>
        </p:nvSpPr>
        <p:spPr>
          <a:xfrm>
            <a:off x="660880" y="3353585"/>
            <a:ext cx="1934142" cy="1657087"/>
          </a:xfrm>
          <a:prstGeom prst="rect">
            <a:avLst/>
          </a:prstGeom>
          <a:solidFill>
            <a:srgbClr val="74C1A2">
              <a:alpha val="20000"/>
            </a:srgbClr>
          </a:solidFill>
          <a:ln w="3175">
            <a:noFill/>
          </a:ln>
        </p:spPr>
        <p:txBody>
          <a:bodyPr wrap="square" rtlCol="0">
            <a:noAutofit/>
          </a:bodyPr>
          <a:lstStyle/>
          <a:p>
            <a:pPr marL="174625" indent="-174625">
              <a:buFont typeface="Arial" panose="020B0604020202020204" pitchFamily="34" charset="0"/>
              <a:buChar char="•"/>
            </a:pPr>
            <a:r>
              <a:rPr lang="de-DE" sz="20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PV-Beratung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de-DE" sz="20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PV-Anlagen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Mieterstrom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Stecker-Solar-Geräte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60247EA7-A43E-4193-8C72-D574FCB0E71D}"/>
              </a:ext>
            </a:extLst>
          </p:cNvPr>
          <p:cNvSpPr txBox="1"/>
          <p:nvPr/>
        </p:nvSpPr>
        <p:spPr>
          <a:xfrm>
            <a:off x="2777021" y="2457392"/>
            <a:ext cx="6691658" cy="15402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Ins="0">
            <a:noAutofit/>
          </a:bodyPr>
          <a:lstStyle>
            <a:defPPr>
              <a:defRPr lang="de-DE"/>
            </a:defPPr>
            <a:lvl1pPr>
              <a:defRPr sz="2400" b="1" u="sng">
                <a:effectLst/>
                <a:cs typeface="Arial" panose="020B0604020202020204" pitchFamily="34" charset="0"/>
              </a:defRPr>
            </a:lvl1pPr>
          </a:lstStyle>
          <a:p>
            <a:pPr lvl="0" fontAlgn="base">
              <a:spcBef>
                <a:spcPts val="2270"/>
              </a:spcBef>
              <a:spcAft>
                <a:spcPts val="565"/>
              </a:spcAft>
            </a:pPr>
            <a:r>
              <a:rPr lang="de-DE" sz="1400" dirty="0">
                <a:latin typeface="Arial" panose="020B0604020202020204" pitchFamily="34" charset="0"/>
              </a:rPr>
              <a:t>Mieterstrom bzw. Direktverkauf</a:t>
            </a:r>
          </a:p>
          <a:p>
            <a:r>
              <a:rPr lang="de-DE" sz="1400" b="0" u="none" dirty="0">
                <a:latin typeface="Arial" panose="020B0604020202020204" pitchFamily="34" charset="0"/>
              </a:rPr>
              <a:t>Gefördert wird der Einbau des für die Umsetzung von Mieterstrom bzw. Direktverkauf erforderlichen Zähler- und Sicherheitssystems bei neuinstallierten und bestehenden Anlagen bei Wohngebäuden und Nichtwohngebäuden oder baulichen Einrichtungen im Zusammenhang mit diesen Gebäuden.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88A1B0E8-D78C-4F41-84C2-59E10B916BAF}"/>
              </a:ext>
            </a:extLst>
          </p:cNvPr>
          <p:cNvSpPr txBox="1"/>
          <p:nvPr/>
        </p:nvSpPr>
        <p:spPr>
          <a:xfrm>
            <a:off x="2777020" y="4092015"/>
            <a:ext cx="6691658" cy="2324909"/>
          </a:xfrm>
          <a:prstGeom prst="rect">
            <a:avLst/>
          </a:prstGeom>
          <a:solidFill>
            <a:srgbClr val="CCFF99"/>
          </a:solidFill>
          <a:ln>
            <a:solidFill>
              <a:schemeClr val="tx1"/>
            </a:solidFill>
          </a:ln>
        </p:spPr>
        <p:txBody>
          <a:bodyPr wrap="square" rIns="0">
            <a:noAutofit/>
          </a:bodyPr>
          <a:lstStyle>
            <a:defPPr>
              <a:defRPr lang="de-DE"/>
            </a:defPPr>
            <a:lvl1pPr>
              <a:defRPr sz="2400" b="1" u="sng">
                <a:effectLst/>
                <a:cs typeface="Arial" panose="020B0604020202020204" pitchFamily="34" charset="0"/>
              </a:defRPr>
            </a:lvl1pPr>
          </a:lstStyle>
          <a:p>
            <a:r>
              <a:rPr lang="de-DE" sz="1400" dirty="0">
                <a:latin typeface="Arial" panose="020B0604020202020204" pitchFamily="34" charset="0"/>
              </a:rPr>
              <a:t>Fördersätze</a:t>
            </a:r>
          </a:p>
          <a:p>
            <a:pPr>
              <a:spcBef>
                <a:spcPts val="600"/>
              </a:spcBef>
            </a:pPr>
            <a:r>
              <a:rPr lang="de-DE" sz="1400" u="none" dirty="0">
                <a:latin typeface="Arial" panose="020B0604020202020204" pitchFamily="34" charset="0"/>
              </a:rPr>
              <a:t>4.000 € je neu eingebautem Wandlerzähler</a:t>
            </a:r>
          </a:p>
          <a:p>
            <a:pPr>
              <a:spcBef>
                <a:spcPts val="600"/>
              </a:spcBef>
            </a:pPr>
            <a:r>
              <a:rPr lang="de-DE" sz="1400" b="0" u="none" dirty="0">
                <a:latin typeface="Arial" panose="020B0604020202020204" pitchFamily="34" charset="0"/>
              </a:rPr>
              <a:t>Sind keine Wandlerzähler eingebaut, so können die Kosten für sonstige zur Umsetzung des Mieterstromkonzepts bzw. Direktverkaufs erforderliche Komponenten des Zähler- und Sicherheitssystems gefördert werden: </a:t>
            </a:r>
          </a:p>
          <a:p>
            <a:pPr>
              <a:spcBef>
                <a:spcPts val="600"/>
              </a:spcBef>
            </a:pPr>
            <a:r>
              <a:rPr lang="de-DE" sz="1400" u="none" dirty="0">
                <a:latin typeface="Arial" panose="020B0604020202020204" pitchFamily="34" charset="0"/>
              </a:rPr>
              <a:t>maximal 80 % der anrechenbaren Investitionskosten </a:t>
            </a:r>
            <a:br>
              <a:rPr lang="de-DE" sz="1400" u="none" dirty="0">
                <a:latin typeface="Arial" panose="020B0604020202020204" pitchFamily="34" charset="0"/>
              </a:rPr>
            </a:br>
            <a:r>
              <a:rPr lang="de-DE" sz="1400" u="none" dirty="0">
                <a:latin typeface="Arial" panose="020B0604020202020204" pitchFamily="34" charset="0"/>
              </a:rPr>
              <a:t>bis zu einer maximalen Fördersumme von 6.000 € je Photovoltaikanlage. </a:t>
            </a:r>
          </a:p>
          <a:p>
            <a:pPr>
              <a:spcBef>
                <a:spcPts val="600"/>
              </a:spcBef>
            </a:pPr>
            <a:r>
              <a:rPr lang="de-DE" sz="1400" b="0" u="none" dirty="0">
                <a:latin typeface="Arial" panose="020B0604020202020204" pitchFamily="34" charset="0"/>
              </a:rPr>
              <a:t>Diese Komponenten sind z. B. Zähler, NA-Schutz, Zählerschränke (Material/Montage). </a:t>
            </a:r>
          </a:p>
        </p:txBody>
      </p:sp>
    </p:spTree>
    <p:extLst>
      <p:ext uri="{BB962C8B-B14F-4D97-AF65-F5344CB8AC3E}">
        <p14:creationId xmlns:p14="http://schemas.microsoft.com/office/powerpoint/2010/main" val="23730376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86E2657-6CF0-49FA-9343-3CFEBBC81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16. Mai 2022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3D89920-5AB6-4C12-BD69-6B3D7AD2A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Klimaschutz für München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B2BFB71-2B6D-4A44-B95C-611AB83EE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872D-3386-48E7-967E-9A01878BC083}" type="slidenum">
              <a:rPr lang="de-DE" smtClean="0"/>
              <a:t>25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56E7E9C9-9C97-4AED-8F5D-51ECD18BD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>
                <a:latin typeface="Arial" panose="020B0604020202020204" pitchFamily="34" charset="0"/>
              </a:rPr>
              <a:t>Förderprogramm - Klimaneutrale  Gebäude</a:t>
            </a:r>
            <a:br>
              <a:rPr lang="de-DE" sz="2800" dirty="0">
                <a:latin typeface="Arial" panose="020B0604020202020204" pitchFamily="34" charset="0"/>
              </a:rPr>
            </a:b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7E638513-0518-44A6-82EC-03E9A95587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sz="2800" dirty="0">
                <a:latin typeface="Arial" panose="020B0604020202020204" pitchFamily="34" charset="0"/>
              </a:rPr>
              <a:t>Maßnahmen und Fördersätze</a:t>
            </a:r>
          </a:p>
          <a:p>
            <a:endParaRPr lang="de-DE" sz="2800" dirty="0">
              <a:latin typeface="Arial" panose="020B0604020202020204" pitchFamily="34" charset="0"/>
            </a:endParaRPr>
          </a:p>
          <a:p>
            <a:endParaRPr lang="de-DE" dirty="0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C2DD14EC-4EAB-408A-8DD8-C5C2507A44FB}"/>
              </a:ext>
            </a:extLst>
          </p:cNvPr>
          <p:cNvGrpSpPr/>
          <p:nvPr/>
        </p:nvGrpSpPr>
        <p:grpSpPr>
          <a:xfrm>
            <a:off x="0" y="0"/>
            <a:ext cx="3632548" cy="697598"/>
            <a:chOff x="7954028" y="102024"/>
            <a:chExt cx="3632548" cy="697598"/>
          </a:xfrm>
        </p:grpSpPr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4E16FA7C-DEA8-4918-A85E-003F5200D4C5}"/>
                </a:ext>
              </a:extLst>
            </p:cNvPr>
            <p:cNvSpPr txBox="1"/>
            <p:nvPr/>
          </p:nvSpPr>
          <p:spPr>
            <a:xfrm>
              <a:off x="7954028" y="102024"/>
              <a:ext cx="3632548" cy="6975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endParaRPr lang="de-DE" sz="2200" b="1" dirty="0"/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B83E9967-5742-492C-935D-77E460ACE10D}"/>
                </a:ext>
              </a:extLst>
            </p:cNvPr>
            <p:cNvSpPr txBox="1"/>
            <p:nvPr/>
          </p:nvSpPr>
          <p:spPr>
            <a:xfrm>
              <a:off x="8020893" y="152128"/>
              <a:ext cx="421649" cy="261232"/>
            </a:xfrm>
            <a:prstGeom prst="rect">
              <a:avLst/>
            </a:prstGeom>
            <a:solidFill>
              <a:srgbClr val="CCFF99"/>
            </a:solidFill>
          </p:spPr>
          <p:txBody>
            <a:bodyPr wrap="square" rtlCol="0">
              <a:noAutofit/>
            </a:bodyPr>
            <a:lstStyle/>
            <a:p>
              <a:endParaRPr lang="de-DE" sz="2200" b="1" dirty="0"/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663524B7-069E-4D4C-873A-FFDFF60F6027}"/>
                </a:ext>
              </a:extLst>
            </p:cNvPr>
            <p:cNvSpPr txBox="1"/>
            <p:nvPr/>
          </p:nvSpPr>
          <p:spPr>
            <a:xfrm>
              <a:off x="8020893" y="483279"/>
              <a:ext cx="421649" cy="261232"/>
            </a:xfrm>
            <a:prstGeom prst="rect">
              <a:avLst/>
            </a:prstGeom>
            <a:solidFill>
              <a:srgbClr val="CCECFF"/>
            </a:solidFill>
          </p:spPr>
          <p:txBody>
            <a:bodyPr wrap="square" rtlCol="0">
              <a:noAutofit/>
            </a:bodyPr>
            <a:lstStyle/>
            <a:p>
              <a:endParaRPr lang="de-DE" sz="2200" b="1" dirty="0"/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EA2770E7-45B7-46ED-918D-A7A411F3C679}"/>
                </a:ext>
              </a:extLst>
            </p:cNvPr>
            <p:cNvSpPr/>
            <p:nvPr/>
          </p:nvSpPr>
          <p:spPr>
            <a:xfrm>
              <a:off x="8496866" y="148182"/>
              <a:ext cx="308971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/>
              <a:r>
                <a:rPr lang="de-DE" sz="1600" dirty="0">
                  <a:solidFill>
                    <a:srgbClr val="171C24"/>
                  </a:solidFill>
                  <a:latin typeface="Arial" panose="020B0604020202020204" pitchFamily="34" charset="0"/>
                  <a:ea typeface="Source Sans Pro Semibold" panose="020B0603030403020204" pitchFamily="34" charset="0"/>
                  <a:cs typeface="Arial" panose="020B0604020202020204" pitchFamily="34" charset="0"/>
                </a:rPr>
                <a:t>Unabhängige FKG-Maßnahmen</a:t>
              </a: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0DDE05CA-50DE-4FAF-B7ED-2DC9145B3D74}"/>
                </a:ext>
              </a:extLst>
            </p:cNvPr>
            <p:cNvSpPr/>
            <p:nvPr/>
          </p:nvSpPr>
          <p:spPr>
            <a:xfrm>
              <a:off x="8496866" y="448542"/>
              <a:ext cx="308971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/>
              <a:r>
                <a:rPr lang="de-DE" sz="1600" dirty="0">
                  <a:solidFill>
                    <a:srgbClr val="171C24"/>
                  </a:solidFill>
                  <a:latin typeface="Arial" panose="020B0604020202020204" pitchFamily="34" charset="0"/>
                  <a:ea typeface="Source Sans Pro Semibold" panose="020B0603030403020204" pitchFamily="34" charset="0"/>
                  <a:cs typeface="Arial" panose="020B0604020202020204" pitchFamily="34" charset="0"/>
                </a:rPr>
                <a:t>Gekoppelt an Bundesförderung</a:t>
              </a:r>
            </a:p>
          </p:txBody>
        </p:sp>
      </p:grpSp>
      <p:sp>
        <p:nvSpPr>
          <p:cNvPr id="15" name="Textfeld 14">
            <a:extLst>
              <a:ext uri="{FF2B5EF4-FFF2-40B4-BE49-F238E27FC236}">
                <a16:creationId xmlns:a16="http://schemas.microsoft.com/office/drawing/2014/main" id="{BEB43C5F-8F1C-4904-B988-6145B127ED5A}"/>
              </a:ext>
            </a:extLst>
          </p:cNvPr>
          <p:cNvSpPr txBox="1"/>
          <p:nvPr/>
        </p:nvSpPr>
        <p:spPr>
          <a:xfrm>
            <a:off x="648000" y="2458075"/>
            <a:ext cx="1974149" cy="769441"/>
          </a:xfrm>
          <a:prstGeom prst="rect">
            <a:avLst/>
          </a:prstGeom>
          <a:solidFill>
            <a:srgbClr val="74C1A2">
              <a:alpha val="20000"/>
            </a:srgbClr>
          </a:solidFill>
          <a:ln w="3175">
            <a:noFill/>
          </a:ln>
        </p:spPr>
        <p:txBody>
          <a:bodyPr wrap="square" rtlCol="0">
            <a:noAutofit/>
          </a:bodyPr>
          <a:lstStyle/>
          <a:p>
            <a:r>
              <a:rPr lang="de-DE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Photovoltaik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542AE209-A549-400D-9835-1D454DAAAF4E}"/>
              </a:ext>
            </a:extLst>
          </p:cNvPr>
          <p:cNvSpPr txBox="1"/>
          <p:nvPr/>
        </p:nvSpPr>
        <p:spPr>
          <a:xfrm>
            <a:off x="660880" y="3353585"/>
            <a:ext cx="1934142" cy="1657087"/>
          </a:xfrm>
          <a:prstGeom prst="rect">
            <a:avLst/>
          </a:prstGeom>
          <a:solidFill>
            <a:srgbClr val="74C1A2">
              <a:alpha val="20000"/>
            </a:srgbClr>
          </a:solidFill>
          <a:ln w="3175">
            <a:noFill/>
          </a:ln>
        </p:spPr>
        <p:txBody>
          <a:bodyPr wrap="square" rtlCol="0">
            <a:noAutofit/>
          </a:bodyPr>
          <a:lstStyle/>
          <a:p>
            <a:pPr marL="174625" indent="-174625">
              <a:buFont typeface="Arial" panose="020B0604020202020204" pitchFamily="34" charset="0"/>
              <a:buChar char="•"/>
            </a:pPr>
            <a:r>
              <a:rPr lang="de-DE" sz="20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PV-Beratung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de-DE" sz="20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PV-Anlagen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Mieterstrom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Stecker-Solar-Geräte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8DA5560E-0351-405F-B43C-AF9B104675E3}"/>
              </a:ext>
            </a:extLst>
          </p:cNvPr>
          <p:cNvSpPr txBox="1"/>
          <p:nvPr/>
        </p:nvSpPr>
        <p:spPr>
          <a:xfrm>
            <a:off x="3015187" y="2458075"/>
            <a:ext cx="5877022" cy="16286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Ins="0">
            <a:noAutofit/>
          </a:bodyPr>
          <a:lstStyle>
            <a:defPPr>
              <a:defRPr lang="de-DE"/>
            </a:defPPr>
            <a:lvl1pPr>
              <a:defRPr sz="2400" b="1" u="sng">
                <a:effectLst/>
                <a:cs typeface="Arial" panose="020B0604020202020204" pitchFamily="34" charset="0"/>
              </a:defRPr>
            </a:lvl1pPr>
          </a:lstStyle>
          <a:p>
            <a:r>
              <a:rPr lang="de-DE" sz="1400" dirty="0">
                <a:latin typeface="Arial" panose="020B0604020202020204" pitchFamily="34" charset="0"/>
              </a:rPr>
              <a:t>Stecker-Solar-Geräte (= PV-Balkon-Module)</a:t>
            </a:r>
          </a:p>
          <a:p>
            <a:endParaRPr lang="de-DE" sz="1400" b="0" u="none" dirty="0">
              <a:latin typeface="Arial" panose="020B0604020202020204" pitchFamily="34" charset="0"/>
            </a:endParaRPr>
          </a:p>
          <a:p>
            <a:r>
              <a:rPr lang="de-DE" sz="1400" b="0" u="none" dirty="0">
                <a:latin typeface="Arial" panose="020B0604020202020204" pitchFamily="34" charset="0"/>
              </a:rPr>
              <a:t>Gefördert werden kann der Kauf und die anschließende Installation </a:t>
            </a:r>
            <a:br>
              <a:rPr lang="de-DE" sz="1400" b="0" u="none" dirty="0">
                <a:latin typeface="Arial" panose="020B0604020202020204" pitchFamily="34" charset="0"/>
              </a:rPr>
            </a:br>
            <a:r>
              <a:rPr lang="de-DE" sz="1400" b="0" u="none" dirty="0">
                <a:latin typeface="Arial" panose="020B0604020202020204" pitchFamily="34" charset="0"/>
              </a:rPr>
              <a:t>von steckbaren Photovoltaik- Stromerzeugungsgeräten </a:t>
            </a:r>
            <a:br>
              <a:rPr lang="de-DE" sz="1400" b="0" u="none" dirty="0">
                <a:latin typeface="Arial" panose="020B0604020202020204" pitchFamily="34" charset="0"/>
              </a:rPr>
            </a:br>
            <a:r>
              <a:rPr lang="de-DE" sz="1400" b="0" i="1" u="none" dirty="0">
                <a:latin typeface="Arial" panose="020B0604020202020204" pitchFamily="34" charset="0"/>
              </a:rPr>
              <a:t>(sogenannte Stecker-Solar-Geräte, PV-Balkonmodule oder Plug &amp; Play Anlagen) </a:t>
            </a:r>
            <a:br>
              <a:rPr lang="de-DE" sz="1400" b="0" u="none" dirty="0">
                <a:latin typeface="Arial" panose="020B0604020202020204" pitchFamily="34" charset="0"/>
              </a:rPr>
            </a:br>
            <a:r>
              <a:rPr lang="de-DE" sz="1400" b="0" u="none" dirty="0">
                <a:latin typeface="Arial" panose="020B0604020202020204" pitchFamily="34" charset="0"/>
              </a:rPr>
              <a:t>bis zu einer Leistung von 600 Wp je Wohneinheit.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AF7B09FB-2D7D-4751-9492-97E3EA10D0F6}"/>
              </a:ext>
            </a:extLst>
          </p:cNvPr>
          <p:cNvSpPr txBox="1"/>
          <p:nvPr/>
        </p:nvSpPr>
        <p:spPr>
          <a:xfrm>
            <a:off x="3015187" y="4449832"/>
            <a:ext cx="5877022" cy="1858203"/>
          </a:xfrm>
          <a:prstGeom prst="rect">
            <a:avLst/>
          </a:prstGeom>
          <a:solidFill>
            <a:srgbClr val="CCFF99"/>
          </a:solidFill>
          <a:ln>
            <a:solidFill>
              <a:schemeClr val="tx1"/>
            </a:solidFill>
          </a:ln>
        </p:spPr>
        <p:txBody>
          <a:bodyPr wrap="square" rIns="0">
            <a:noAutofit/>
          </a:bodyPr>
          <a:lstStyle>
            <a:defPPr>
              <a:defRPr lang="de-DE"/>
            </a:defPPr>
            <a:lvl1pPr>
              <a:defRPr sz="2400" b="1" u="sng">
                <a:effectLst/>
                <a:cs typeface="Arial" panose="020B0604020202020204" pitchFamily="34" charset="0"/>
              </a:defRPr>
            </a:lvl1pPr>
          </a:lstStyle>
          <a:p>
            <a:r>
              <a:rPr lang="de-DE" sz="1400" dirty="0">
                <a:latin typeface="Arial" panose="020B0604020202020204" pitchFamily="34" charset="0"/>
              </a:rPr>
              <a:t>Fördersatz</a:t>
            </a:r>
          </a:p>
          <a:p>
            <a:endParaRPr lang="de-DE" sz="1400" u="none" dirty="0">
              <a:latin typeface="Arial" panose="020B0604020202020204" pitchFamily="34" charset="0"/>
            </a:endParaRPr>
          </a:p>
          <a:p>
            <a:r>
              <a:rPr lang="de-DE" sz="1400" u="none" dirty="0">
                <a:latin typeface="Arial" panose="020B0604020202020204" pitchFamily="34" charset="0"/>
              </a:rPr>
              <a:t>0,4 € je Wp, </a:t>
            </a:r>
            <a:br>
              <a:rPr lang="de-DE" sz="1400" u="none" dirty="0">
                <a:latin typeface="Arial" panose="020B0604020202020204" pitchFamily="34" charset="0"/>
              </a:rPr>
            </a:br>
            <a:r>
              <a:rPr lang="de-DE" sz="1400" u="none" dirty="0">
                <a:latin typeface="Arial" panose="020B0604020202020204" pitchFamily="34" charset="0"/>
              </a:rPr>
              <a:t>bis 600 Wp je Wohneinheit, </a:t>
            </a:r>
            <a:br>
              <a:rPr lang="de-DE" sz="1400" u="none" dirty="0">
                <a:latin typeface="Arial" panose="020B0604020202020204" pitchFamily="34" charset="0"/>
              </a:rPr>
            </a:br>
            <a:r>
              <a:rPr lang="de-DE" sz="1400" u="none" dirty="0">
                <a:latin typeface="Arial" panose="020B0604020202020204" pitchFamily="34" charset="0"/>
              </a:rPr>
              <a:t>jedoch maximal 50 % der förderfähigen Investitionskosten. </a:t>
            </a:r>
          </a:p>
          <a:p>
            <a:endParaRPr lang="de-DE" sz="1400" b="0" u="none" dirty="0">
              <a:latin typeface="Arial" panose="020B0604020202020204" pitchFamily="34" charset="0"/>
            </a:endParaRPr>
          </a:p>
          <a:p>
            <a:r>
              <a:rPr lang="de-DE" sz="1400" b="0" u="none" dirty="0">
                <a:latin typeface="Arial" panose="020B0604020202020204" pitchFamily="34" charset="0"/>
              </a:rPr>
              <a:t>Zu den Investitionskosten zählen der Anschaffungspreis des Geräts und die Kosten für Installation und Befestigung.</a:t>
            </a:r>
          </a:p>
        </p:txBody>
      </p:sp>
    </p:spTree>
    <p:extLst>
      <p:ext uri="{BB962C8B-B14F-4D97-AF65-F5344CB8AC3E}">
        <p14:creationId xmlns:p14="http://schemas.microsoft.com/office/powerpoint/2010/main" val="40397727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2852707-FDE9-4919-A550-17459F7A5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16. Mai 2022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74A2855-3396-4F0F-8B6C-8298FAC1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Klimaschutz für München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EA510CC-851A-4941-BBB3-28C1D9C5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872D-3386-48E7-967E-9A01878BC083}" type="slidenum">
              <a:rPr lang="de-DE" smtClean="0"/>
              <a:t>26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50357725-8871-4D93-873A-0200B6521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>
                <a:latin typeface="Arial" panose="020B0604020202020204" pitchFamily="34" charset="0"/>
              </a:rPr>
              <a:t>Förderprogramme:</a:t>
            </a:r>
            <a:br>
              <a:rPr lang="de-DE" sz="2800" dirty="0">
                <a:latin typeface="Arial" panose="020B0604020202020204" pitchFamily="34" charset="0"/>
              </a:rPr>
            </a:b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04B16B9-68AA-43C7-8D04-607B0EFB18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sz="2800" dirty="0">
                <a:latin typeface="Arial" panose="020B0604020202020204" pitchFamily="34" charset="0"/>
              </a:rPr>
              <a:t>Bauliche Standards – kumulierte Zuschüsse</a:t>
            </a:r>
          </a:p>
          <a:p>
            <a:endParaRPr lang="de-DE" dirty="0"/>
          </a:p>
        </p:txBody>
      </p:sp>
      <p:pic>
        <p:nvPicPr>
          <p:cNvPr id="8" name="Inhaltsplatzhalter 5">
            <a:extLst>
              <a:ext uri="{FF2B5EF4-FFF2-40B4-BE49-F238E27FC236}">
                <a16:creationId xmlns:a16="http://schemas.microsoft.com/office/drawing/2014/main" id="{84E61000-B665-49CC-862F-CFFE40EF2AE9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47455" y="2430000"/>
            <a:ext cx="9310688" cy="3789983"/>
          </a:xfr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A882217A-ABB3-48DB-8562-A55773B86C7C}"/>
              </a:ext>
            </a:extLst>
          </p:cNvPr>
          <p:cNvSpPr txBox="1"/>
          <p:nvPr/>
        </p:nvSpPr>
        <p:spPr>
          <a:xfrm>
            <a:off x="648000" y="6399215"/>
            <a:ext cx="89995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IFP-Studie 2/2021 Für Neubauten im EH40-Standard folgende auf München projizierten Investitions</a:t>
            </a:r>
            <a:r>
              <a:rPr kumimoji="0" lang="de-DE" sz="1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mehr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kosten, Kostengruppe 300+400 (Stand 2019): 185-270 €/m²</a:t>
            </a:r>
          </a:p>
        </p:txBody>
      </p:sp>
    </p:spTree>
    <p:extLst>
      <p:ext uri="{BB962C8B-B14F-4D97-AF65-F5344CB8AC3E}">
        <p14:creationId xmlns:p14="http://schemas.microsoft.com/office/powerpoint/2010/main" val="4610363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F8C3C82-7F3C-4A9A-94D8-2E0352402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16. Mai 2022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D06DDA6-4C21-42E0-A863-06962D5A5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Klimaschutz für München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A780455-69E3-4769-8DCE-186352279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872D-3386-48E7-967E-9A01878BC083}" type="slidenum">
              <a:rPr lang="de-DE" smtClean="0"/>
              <a:t>27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76B62FD-67DB-4B0A-BEAC-402AE1772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600" dirty="0">
                <a:latin typeface="Arial" panose="020B0604020202020204" pitchFamily="34" charset="0"/>
              </a:rPr>
              <a:t>Förderprogramm</a:t>
            </a:r>
            <a:r>
              <a:rPr lang="de-DE" dirty="0"/>
              <a:t> - Klimaneutrale  Gebäude</a:t>
            </a:r>
            <a:br>
              <a:rPr lang="de-DE" dirty="0"/>
            </a:b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74E6510D-6636-4CFE-A4DC-4863F5A234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sz="2800" dirty="0">
                <a:latin typeface="Arial" panose="020B0604020202020204" pitchFamily="34" charset="0"/>
              </a:rPr>
              <a:t>Perspektive</a:t>
            </a:r>
          </a:p>
          <a:p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089F63CF-C560-4979-A32B-F56F28C68F7D}"/>
              </a:ext>
            </a:extLst>
          </p:cNvPr>
          <p:cNvSpPr>
            <a:spLocks noGrp="1"/>
          </p:cNvSpPr>
          <p:nvPr>
            <p:ph sz="quarter" idx="24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1400" dirty="0">
                <a:solidFill>
                  <a:schemeClr val="tx1"/>
                </a:solidFill>
                <a:sym typeface="Wingdings" panose="05000000000000000000" pitchFamily="2" charset="2"/>
              </a:rPr>
              <a:t>A</a:t>
            </a:r>
            <a:r>
              <a:rPr lang="de-DE" sz="1400" dirty="0">
                <a:solidFill>
                  <a:schemeClr val="tx1"/>
                </a:solidFill>
              </a:rPr>
              <a:t>npassungen aufgrund geänderter gesetzlicher Vorgaben und Förderprogramme </a:t>
            </a:r>
            <a:br>
              <a:rPr lang="de-DE" sz="1400" dirty="0">
                <a:solidFill>
                  <a:schemeClr val="tx1"/>
                </a:solidFill>
              </a:rPr>
            </a:br>
            <a:r>
              <a:rPr lang="de-DE" sz="1400" i="1" dirty="0">
                <a:solidFill>
                  <a:schemeClr val="tx1"/>
                </a:solidFill>
              </a:rPr>
              <a:t>(vgl. Novellierung GEG, BEG, EPBD)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AF17D097-69D5-4A58-B129-B2536D10B8A8}"/>
              </a:ext>
            </a:extLst>
          </p:cNvPr>
          <p:cNvSpPr>
            <a:spLocks noGrp="1"/>
          </p:cNvSpPr>
          <p:nvPr>
            <p:ph sz="quarter" idx="25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1400" dirty="0"/>
              <a:t>Berücksichtigung des Energiebedarf und der THG-Emissionen außerhalb des Gebäudebetriebs </a:t>
            </a:r>
            <a:br>
              <a:rPr lang="de-DE" sz="1400" dirty="0"/>
            </a:br>
            <a:r>
              <a:rPr lang="de-DE" sz="1400" i="1" dirty="0"/>
              <a:t>(„Graue Energie und Stoffkreisläufe“)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AC7143F5-2C6F-4661-9A06-B09F1B4459E4}"/>
              </a:ext>
            </a:extLst>
          </p:cNvPr>
          <p:cNvSpPr>
            <a:spLocks noGrp="1"/>
          </p:cNvSpPr>
          <p:nvPr>
            <p:ph sz="quarter" idx="26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1400" dirty="0">
                <a:solidFill>
                  <a:schemeClr val="tx1"/>
                </a:solidFill>
              </a:rPr>
              <a:t>Ergänzende </a:t>
            </a:r>
            <a:br>
              <a:rPr lang="de-DE" sz="1400" dirty="0">
                <a:solidFill>
                  <a:schemeClr val="tx1"/>
                </a:solidFill>
              </a:rPr>
            </a:br>
            <a:r>
              <a:rPr lang="de-DE" sz="1400" dirty="0">
                <a:solidFill>
                  <a:schemeClr val="tx1"/>
                </a:solidFill>
              </a:rPr>
              <a:t>Fördermaßnahmen </a:t>
            </a:r>
            <a:br>
              <a:rPr lang="de-DE" sz="1400" dirty="0">
                <a:solidFill>
                  <a:schemeClr val="tx1"/>
                </a:solidFill>
              </a:rPr>
            </a:br>
            <a:r>
              <a:rPr lang="de-DE" sz="1400" dirty="0">
                <a:solidFill>
                  <a:schemeClr val="tx1"/>
                </a:solidFill>
              </a:rPr>
              <a:t>in Quartieren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BB94BC2A-8D46-4189-B0BB-21254BD0022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4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0A5CFF3D-83A2-4DA7-B9D9-800BE7B485A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2</a:t>
            </a:r>
          </a:p>
        </p:txBody>
      </p:sp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B5CE9B16-0049-4CCA-A1E9-889E8B4062B7}"/>
              </a:ext>
            </a:extLst>
          </p:cNvPr>
          <p:cNvSpPr>
            <a:spLocks noGrp="1"/>
          </p:cNvSpPr>
          <p:nvPr>
            <p:ph sz="quarter" idx="27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1400" dirty="0">
                <a:solidFill>
                  <a:schemeClr val="tx1"/>
                </a:solidFill>
                <a:sym typeface="Wingdings" panose="05000000000000000000" pitchFamily="2" charset="2"/>
              </a:rPr>
              <a:t>Förderung von </a:t>
            </a:r>
            <a:r>
              <a:rPr lang="de-DE" sz="1400" dirty="0">
                <a:solidFill>
                  <a:schemeClr val="tx1"/>
                </a:solidFill>
              </a:rPr>
              <a:t>Nichtwohngebäuden</a:t>
            </a:r>
          </a:p>
          <a:p>
            <a:pPr marL="0" indent="0">
              <a:buNone/>
            </a:pPr>
            <a:endParaRPr lang="de-DE" sz="1400" dirty="0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ECB046A7-1E2C-407F-83FD-BC07B1A7312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3</a:t>
            </a:r>
          </a:p>
        </p:txBody>
      </p:sp>
      <p:sp>
        <p:nvSpPr>
          <p:cNvPr id="15" name="Inhaltsplatzhalter 14">
            <a:extLst>
              <a:ext uri="{FF2B5EF4-FFF2-40B4-BE49-F238E27FC236}">
                <a16:creationId xmlns:a16="http://schemas.microsoft.com/office/drawing/2014/main" id="{2EBC1B43-A427-47B0-931E-1629C6CC70FF}"/>
              </a:ext>
            </a:extLst>
          </p:cNvPr>
          <p:cNvSpPr>
            <a:spLocks noGrp="1"/>
          </p:cNvSpPr>
          <p:nvPr>
            <p:ph sz="quarter" idx="28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1400" dirty="0">
                <a:solidFill>
                  <a:schemeClr val="tx1"/>
                </a:solidFill>
                <a:sym typeface="Wingdings" panose="05000000000000000000" pitchFamily="2" charset="2"/>
              </a:rPr>
              <a:t>Förderbausteine zu zirkulärem Bauen</a:t>
            </a:r>
            <a:endParaRPr lang="de-DE" sz="1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70A3E0FC-0D0F-4CD0-81EB-A1A7513DB89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5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AE7FE9D-5A3A-4CA9-993B-7CB85CC7B10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6595309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024CF8-1E86-4600-8A9B-AFA73E15A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Förderprogramm - Klimaneutrale Antriebe </a:t>
            </a:r>
          </a:p>
        </p:txBody>
      </p:sp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A610DE7A-EDD3-4D1E-A912-D9E1807B370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C758E6C-E9AB-4C70-982F-C04E757906D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de-DE" sz="2400" dirty="0">
                <a:solidFill>
                  <a:srgbClr val="FFFF00"/>
                </a:solidFill>
                <a:latin typeface="Arial" panose="020B0604020202020204" pitchFamily="34" charset="0"/>
              </a:rPr>
              <a:t>Fortschreibung der Förderrichtlinie „München </a:t>
            </a:r>
            <a:r>
              <a:rPr lang="de-DE" sz="2400" dirty="0" err="1">
                <a:solidFill>
                  <a:srgbClr val="FFFF00"/>
                </a:solidFill>
                <a:latin typeface="Arial" panose="020B0604020202020204" pitchFamily="34" charset="0"/>
              </a:rPr>
              <a:t>emobil</a:t>
            </a:r>
            <a:r>
              <a:rPr lang="de-DE" sz="2400" dirty="0">
                <a:solidFill>
                  <a:srgbClr val="FFFF00"/>
                </a:solidFill>
                <a:latin typeface="Arial" panose="020B0604020202020204" pitchFamily="34" charset="0"/>
              </a:rPr>
              <a:t>“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316453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8B635284-5DD1-4B51-8547-5F3A2EB1EC3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65982" y="2263775"/>
            <a:ext cx="2684463" cy="1587299"/>
          </a:xfrm>
        </p:spPr>
        <p:txBody>
          <a:bodyPr/>
          <a:lstStyle/>
          <a:p>
            <a:r>
              <a:rPr lang="de-DE" dirty="0"/>
              <a:t>Pkw und Lkw</a:t>
            </a:r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AD0713ED-D8D6-42F1-B31D-A983ABB47D1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985997" y="2263776"/>
            <a:ext cx="2684463" cy="1874116"/>
          </a:xfrm>
        </p:spPr>
        <p:txBody>
          <a:bodyPr/>
          <a:lstStyle/>
          <a:p>
            <a:r>
              <a:rPr lang="de-DE" dirty="0"/>
              <a:t>Leichtfahrzeugklasse</a:t>
            </a:r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134A04A6-0078-4DCB-8D87-52B00770599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252453" y="2277730"/>
            <a:ext cx="2684463" cy="1860163"/>
          </a:xfrm>
        </p:spPr>
        <p:txBody>
          <a:bodyPr/>
          <a:lstStyle/>
          <a:p>
            <a:r>
              <a:rPr lang="de-DE" dirty="0"/>
              <a:t>Lastenrad und Lastenpedelec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2344751-9889-42AC-8E4A-A85FD4C0A19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57466" y="2529682"/>
            <a:ext cx="2662238" cy="1608210"/>
          </a:xfrm>
        </p:spPr>
        <p:txBody>
          <a:bodyPr/>
          <a:lstStyle/>
          <a:p>
            <a:r>
              <a:rPr lang="de-DE" dirty="0"/>
              <a:t>Keine Förderung mehr für Fahrzeugklasse M1 und N1</a:t>
            </a:r>
          </a:p>
          <a:p>
            <a:r>
              <a:rPr lang="de-DE" dirty="0"/>
              <a:t>Keine Aufnahme der Fahrzeugklassen N2 zum jetzigen Zeitpunkt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ED373E5C-CDEF-4268-B30C-9AF795E12F5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01294" y="2623127"/>
            <a:ext cx="2660650" cy="2388727"/>
          </a:xfrm>
        </p:spPr>
        <p:txBody>
          <a:bodyPr>
            <a:normAutofit/>
          </a:bodyPr>
          <a:lstStyle/>
          <a:p>
            <a:r>
              <a:rPr lang="de-DE" dirty="0"/>
              <a:t>Weiterförderung der Fahrzeugklassen L1e bis L4e für gewerbliche und private Nutzung</a:t>
            </a:r>
          </a:p>
          <a:p>
            <a:r>
              <a:rPr lang="de-DE" dirty="0"/>
              <a:t>Förderung der Fahrzeugklassen L5e bis L7e auch für private Nutzung</a:t>
            </a:r>
          </a:p>
          <a:p>
            <a:r>
              <a:rPr lang="de-DE" dirty="0"/>
              <a:t>Ökostromnutzung für alle Fahrzeugklassen verpflichtend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6EFDC0DF-ABC0-49D1-BFEF-7E207D4C8D5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295342" y="2790827"/>
            <a:ext cx="2721730" cy="1347066"/>
          </a:xfrm>
        </p:spPr>
        <p:txBody>
          <a:bodyPr/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de-DE" dirty="0">
                <a:latin typeface="Univers LT 45 Light" panose="02000403030000020003"/>
              </a:rPr>
              <a:t>Weiterförderung von Lastenpedelecs mit maximal 1m³ und </a:t>
            </a:r>
            <a:r>
              <a:rPr lang="de-DE" dirty="0">
                <a:latin typeface="Univers LT 45 Light" panose="02000403030000020003"/>
                <a:cs typeface="+mn-cs"/>
              </a:rPr>
              <a:t>120</a:t>
            </a:r>
            <a:r>
              <a:rPr lang="de-DE" dirty="0">
                <a:latin typeface="Univers LT 45 Light" panose="02000403030000020003"/>
              </a:rPr>
              <a:t> kg Zuladung (Bundes Förderung)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de-DE" dirty="0">
                <a:latin typeface="Univers LT 45 Light" panose="02000403030000020003"/>
              </a:rPr>
              <a:t>Keine Begrenzung bei Privatpersonen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de-DE" dirty="0">
                <a:latin typeface="Univers LT 45 Light" panose="02000403030000020003"/>
              </a:rPr>
              <a:t>Förderung von Lastenrädern Definition analog zum Lastenpedelec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4925057-B083-4E69-950F-0627D437BD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Darstellung der geplanten Förderobjekte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D8FD6B5-D47A-4C17-8209-D5DA7B0B2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Fahrzeuge – mit Boni</a:t>
            </a:r>
          </a:p>
        </p:txBody>
      </p:sp>
      <p:sp>
        <p:nvSpPr>
          <p:cNvPr id="12" name="Textplatzhalter 18">
            <a:extLst>
              <a:ext uri="{FF2B5EF4-FFF2-40B4-BE49-F238E27FC236}">
                <a16:creationId xmlns:a16="http://schemas.microsoft.com/office/drawing/2014/main" id="{7EB1F066-7CB8-4B3D-8BE5-A0F669B8A8AB}"/>
              </a:ext>
            </a:extLst>
          </p:cNvPr>
          <p:cNvSpPr txBox="1">
            <a:spLocks/>
          </p:cNvSpPr>
          <p:nvPr/>
        </p:nvSpPr>
        <p:spPr>
          <a:xfrm>
            <a:off x="7252453" y="4309713"/>
            <a:ext cx="2684463" cy="2928560"/>
          </a:xfrm>
          <a:prstGeom prst="rect">
            <a:avLst/>
          </a:prstGeom>
          <a:solidFill>
            <a:srgbClr val="74C1A2">
              <a:alpha val="20000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17B481"/>
              </a:buClr>
              <a:buFontTx/>
              <a:buNone/>
              <a:defRPr sz="1600" kern="1200">
                <a:solidFill>
                  <a:srgbClr val="74C1A2"/>
                </a:solidFill>
                <a:latin typeface="Univers LT 45 Light" panose="02000403030000020003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Univers LT 45 Light" panose="02000403030000020003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Univers LT 45 Light" panose="02000403030000020003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Boni</a:t>
            </a:r>
          </a:p>
        </p:txBody>
      </p:sp>
      <p:sp>
        <p:nvSpPr>
          <p:cNvPr id="13" name="Textplatzhalter 13">
            <a:extLst>
              <a:ext uri="{FF2B5EF4-FFF2-40B4-BE49-F238E27FC236}">
                <a16:creationId xmlns:a16="http://schemas.microsoft.com/office/drawing/2014/main" id="{54E8612D-EB4B-45DE-8906-5CB3CE42A365}"/>
              </a:ext>
            </a:extLst>
          </p:cNvPr>
          <p:cNvSpPr txBox="1">
            <a:spLocks/>
          </p:cNvSpPr>
          <p:nvPr/>
        </p:nvSpPr>
        <p:spPr>
          <a:xfrm>
            <a:off x="7264380" y="4586357"/>
            <a:ext cx="2657475" cy="2733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17B481"/>
              </a:buClr>
              <a:buFont typeface="Wingdings" panose="05000000000000000000" pitchFamily="2" charset="2"/>
              <a:buChar char="ü"/>
              <a:defRPr sz="1200" kern="1200">
                <a:solidFill>
                  <a:schemeClr val="tx1"/>
                </a:solidFill>
                <a:latin typeface="Univers LT 45 Light" panose="02000403030000020003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Univers LT 45 Light" panose="02000403030000020003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Univers LT 45 Light" panose="02000403030000020003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Sonderförderung für Sharing – Sharing Bonus:</a:t>
            </a:r>
          </a:p>
          <a:p>
            <a:r>
              <a:rPr lang="de-DE" dirty="0"/>
              <a:t>Definition des Nachweis in der Richtlinie eher offen gehalten </a:t>
            </a:r>
          </a:p>
          <a:p>
            <a:r>
              <a:rPr lang="de-DE" dirty="0"/>
              <a:t>Muss über einem bestimmten Personenkreis nach allgemeinen Kriterien zugänglich gemacht werde</a:t>
            </a:r>
          </a:p>
          <a:p>
            <a:r>
              <a:rPr lang="de-DE" dirty="0"/>
              <a:t>Mindestens 10 Personen älter als 16 Jahre</a:t>
            </a:r>
          </a:p>
          <a:p>
            <a:r>
              <a:rPr lang="de-DE" dirty="0"/>
              <a:t>Muss täglich von 8 bis 18 Uhr verfügbar sein</a:t>
            </a:r>
          </a:p>
          <a:p>
            <a:r>
              <a:rPr lang="de-DE" dirty="0"/>
              <a:t>Kein Abwrackbonus</a:t>
            </a:r>
          </a:p>
        </p:txBody>
      </p:sp>
      <p:sp>
        <p:nvSpPr>
          <p:cNvPr id="15" name="Textplatzhalter 16">
            <a:extLst>
              <a:ext uri="{FF2B5EF4-FFF2-40B4-BE49-F238E27FC236}">
                <a16:creationId xmlns:a16="http://schemas.microsoft.com/office/drawing/2014/main" id="{C5CCC24B-86E2-4546-BA65-2B540957325E}"/>
              </a:ext>
            </a:extLst>
          </p:cNvPr>
          <p:cNvSpPr txBox="1">
            <a:spLocks/>
          </p:cNvSpPr>
          <p:nvPr/>
        </p:nvSpPr>
        <p:spPr>
          <a:xfrm>
            <a:off x="3985997" y="4500100"/>
            <a:ext cx="2684463" cy="1874117"/>
          </a:xfrm>
          <a:prstGeom prst="rect">
            <a:avLst/>
          </a:prstGeom>
          <a:solidFill>
            <a:srgbClr val="74C1A2">
              <a:alpha val="20000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17B481"/>
              </a:buClr>
              <a:buFontTx/>
              <a:buNone/>
              <a:defRPr sz="1600" kern="1200">
                <a:solidFill>
                  <a:srgbClr val="74C1A2"/>
                </a:solidFill>
                <a:latin typeface="Univers LT 45 Light" panose="02000403030000020003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Univers LT 45 Light" panose="02000403030000020003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Univers LT 45 Light" panose="02000403030000020003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Gebrauchtfahrzeuge</a:t>
            </a:r>
          </a:p>
        </p:txBody>
      </p:sp>
      <p:sp>
        <p:nvSpPr>
          <p:cNvPr id="16" name="Textplatzhalter 6">
            <a:extLst>
              <a:ext uri="{FF2B5EF4-FFF2-40B4-BE49-F238E27FC236}">
                <a16:creationId xmlns:a16="http://schemas.microsoft.com/office/drawing/2014/main" id="{1BFE7847-3CA7-4C7C-9946-1682824A6CE6}"/>
              </a:ext>
            </a:extLst>
          </p:cNvPr>
          <p:cNvSpPr txBox="1">
            <a:spLocks/>
          </p:cNvSpPr>
          <p:nvPr/>
        </p:nvSpPr>
        <p:spPr>
          <a:xfrm>
            <a:off x="3977481" y="4766007"/>
            <a:ext cx="2662238" cy="2644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17B481"/>
              </a:buClr>
              <a:buFont typeface="Wingdings" panose="05000000000000000000" pitchFamily="2" charset="2"/>
              <a:buChar char="ü"/>
              <a:defRPr sz="1200" kern="1200">
                <a:solidFill>
                  <a:schemeClr val="tx1"/>
                </a:solidFill>
                <a:latin typeface="Univers LT 45 Light" panose="02000403030000020003" pitchFamily="2" charset="0"/>
                <a:ea typeface="+mn-ea"/>
                <a:cs typeface="Arial" panose="020B0604020202020204" pitchFamily="34" charset="0"/>
              </a:defRPr>
            </a:lvl1pPr>
            <a:lvl2pPr marL="4954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Univers LT 45 Light" panose="02000403030000020003" pitchFamily="2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Univers LT 45 Light" panose="02000403030000020003" pitchFamily="2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Förderung von Gebrauchtfahrzeugen ist möglich</a:t>
            </a:r>
          </a:p>
          <a:p>
            <a:r>
              <a:rPr lang="de-DE" dirty="0"/>
              <a:t>Nur mit Händlerrechnung</a:t>
            </a:r>
          </a:p>
          <a:p>
            <a:r>
              <a:rPr lang="de-DE" dirty="0"/>
              <a:t>Keine Doppelförderung von Fahrzeugen</a:t>
            </a:r>
          </a:p>
        </p:txBody>
      </p:sp>
      <p:sp>
        <p:nvSpPr>
          <p:cNvPr id="20" name="Textplatzhalter 16">
            <a:extLst>
              <a:ext uri="{FF2B5EF4-FFF2-40B4-BE49-F238E27FC236}">
                <a16:creationId xmlns:a16="http://schemas.microsoft.com/office/drawing/2014/main" id="{E39C7CD0-3C87-41FA-B14D-4B2FE45527A4}"/>
              </a:ext>
            </a:extLst>
          </p:cNvPr>
          <p:cNvSpPr txBox="1">
            <a:spLocks/>
          </p:cNvSpPr>
          <p:nvPr/>
        </p:nvSpPr>
        <p:spPr>
          <a:xfrm>
            <a:off x="896722" y="3992497"/>
            <a:ext cx="2684463" cy="3245776"/>
          </a:xfrm>
          <a:prstGeom prst="rect">
            <a:avLst/>
          </a:prstGeom>
          <a:solidFill>
            <a:srgbClr val="74C1A2">
              <a:alpha val="20000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17B481"/>
              </a:buClr>
              <a:buFontTx/>
              <a:buNone/>
              <a:defRPr sz="1600" kern="1200">
                <a:solidFill>
                  <a:srgbClr val="74C1A2"/>
                </a:solidFill>
                <a:latin typeface="Univers LT 45 Light" panose="02000403030000020003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Univers LT 45 Light" panose="02000403030000020003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Univers LT 45 Light" panose="02000403030000020003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Fahrradanhänger</a:t>
            </a:r>
          </a:p>
        </p:txBody>
      </p:sp>
      <p:sp>
        <p:nvSpPr>
          <p:cNvPr id="21" name="Textplatzhalter 6">
            <a:extLst>
              <a:ext uri="{FF2B5EF4-FFF2-40B4-BE49-F238E27FC236}">
                <a16:creationId xmlns:a16="http://schemas.microsoft.com/office/drawing/2014/main" id="{C20CFA88-BADA-4002-B45D-170D3BDA031D}"/>
              </a:ext>
            </a:extLst>
          </p:cNvPr>
          <p:cNvSpPr txBox="1">
            <a:spLocks/>
          </p:cNvSpPr>
          <p:nvPr/>
        </p:nvSpPr>
        <p:spPr>
          <a:xfrm>
            <a:off x="888206" y="3992497"/>
            <a:ext cx="2662238" cy="33274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17B481"/>
              </a:buClr>
              <a:buFont typeface="Wingdings" panose="05000000000000000000" pitchFamily="2" charset="2"/>
              <a:buChar char="ü"/>
              <a:defRPr sz="1200" kern="1200">
                <a:solidFill>
                  <a:schemeClr val="tx1"/>
                </a:solidFill>
                <a:latin typeface="Univers LT 45 Light" panose="02000403030000020003" pitchFamily="2" charset="0"/>
                <a:ea typeface="+mn-ea"/>
                <a:cs typeface="Arial" panose="020B0604020202020204" pitchFamily="34" charset="0"/>
              </a:defRPr>
            </a:lvl1pPr>
            <a:lvl2pPr marL="4954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Univers LT 45 Light" panose="02000403030000020003" pitchFamily="2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Univers LT 45 Light" panose="02000403030000020003" pitchFamily="2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  <a:p>
            <a:r>
              <a:rPr lang="de-DE" dirty="0"/>
              <a:t>Mindestlast: 20 kg</a:t>
            </a:r>
            <a:br>
              <a:rPr lang="de-DE" dirty="0"/>
            </a:br>
            <a:r>
              <a:rPr lang="de-DE" dirty="0"/>
              <a:t>Maximallast: 90 kg</a:t>
            </a:r>
            <a:br>
              <a:rPr lang="de-DE" dirty="0"/>
            </a:br>
            <a:r>
              <a:rPr lang="de-DE" dirty="0"/>
              <a:t>Breite: max. 1m</a:t>
            </a:r>
            <a:br>
              <a:rPr lang="de-DE" dirty="0"/>
            </a:br>
            <a:r>
              <a:rPr lang="de-DE" dirty="0"/>
              <a:t>Länge: max. 2m</a:t>
            </a:r>
            <a:br>
              <a:rPr lang="de-DE" dirty="0"/>
            </a:br>
            <a:r>
              <a:rPr lang="de-DE" dirty="0"/>
              <a:t>Höhe: max. 1,4m</a:t>
            </a:r>
          </a:p>
          <a:p>
            <a:r>
              <a:rPr lang="de-DE" dirty="0"/>
              <a:t>Auch elektrisch unterstützte Fahrradanhänger</a:t>
            </a:r>
          </a:p>
          <a:p>
            <a:r>
              <a:rPr lang="de-DE" dirty="0"/>
              <a:t>Zubehör analog zur Lastenpedelec Regelung förderfähig</a:t>
            </a:r>
          </a:p>
          <a:p>
            <a:r>
              <a:rPr lang="de-DE" dirty="0"/>
              <a:t>Keine selbstgebauten Anhänger, nur Förderung mit Händlerrechnung</a:t>
            </a:r>
          </a:p>
          <a:p>
            <a:r>
              <a:rPr lang="de-DE" dirty="0"/>
              <a:t>Keine E-Antrieb Umrüstsets</a:t>
            </a:r>
          </a:p>
        </p:txBody>
      </p:sp>
    </p:spTree>
    <p:extLst>
      <p:ext uri="{BB962C8B-B14F-4D97-AF65-F5344CB8AC3E}">
        <p14:creationId xmlns:p14="http://schemas.microsoft.com/office/powerpoint/2010/main" val="294924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 animBg="1"/>
      <p:bldP spid="18" grpId="0" build="p" animBg="1"/>
      <p:bldP spid="19" grpId="0" build="p" animBg="1"/>
      <p:bldP spid="7" grpId="0" build="p"/>
      <p:bldP spid="8" grpId="0" build="p"/>
      <p:bldP spid="14" grpId="0" uiExpand="1" build="p"/>
      <p:bldP spid="12" grpId="0" animBg="1"/>
      <p:bldP spid="13" grpId="0"/>
      <p:bldP spid="15" grpId="0" animBg="1"/>
      <p:bldP spid="16" grpId="0"/>
      <p:bldP spid="20" grpId="0" animBg="1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C76783-1AC7-4227-872A-01CD1EBBA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dirty="0">
                <a:latin typeface="Arial" panose="020B0604020202020204" pitchFamily="34" charset="0"/>
              </a:rPr>
              <a:t>Studie Klimaneutrales München 2035</a:t>
            </a:r>
            <a:endParaRPr lang="de-DE" dirty="0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C1429910-726E-448F-B5EE-86F5329F957C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pic>
        <p:nvPicPr>
          <p:cNvPr id="5" name="Bildplatzhalter 6">
            <a:extLst>
              <a:ext uri="{FF2B5EF4-FFF2-40B4-BE49-F238E27FC236}">
                <a16:creationId xmlns:a16="http://schemas.microsoft.com/office/drawing/2014/main" id="{A0443615-29FD-4569-AABC-16B4FD3F31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2197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7329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4925057-B083-4E69-950F-0627D437BD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Darstellung der geplanten Förderobjekte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D8FD6B5-D47A-4C17-8209-D5DA7B0B2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Übersicht mit Förderhöhen </a:t>
            </a:r>
          </a:p>
        </p:txBody>
      </p:sp>
      <p:graphicFrame>
        <p:nvGraphicFramePr>
          <p:cNvPr id="25" name="Tabelle 25">
            <a:extLst>
              <a:ext uri="{FF2B5EF4-FFF2-40B4-BE49-F238E27FC236}">
                <a16:creationId xmlns:a16="http://schemas.microsoft.com/office/drawing/2014/main" id="{3085A247-B601-4A12-87FC-01A2A5D3363D}"/>
              </a:ext>
            </a:extLst>
          </p:cNvPr>
          <p:cNvGraphicFramePr>
            <a:graphicFrameLocks noGrp="1"/>
          </p:cNvGraphicFramePr>
          <p:nvPr/>
        </p:nvGraphicFramePr>
        <p:xfrm>
          <a:off x="865982" y="1969225"/>
          <a:ext cx="8893757" cy="43891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35267">
                  <a:extLst>
                    <a:ext uri="{9D8B030D-6E8A-4147-A177-3AD203B41FA5}">
                      <a16:colId xmlns:a16="http://schemas.microsoft.com/office/drawing/2014/main" val="912291075"/>
                    </a:ext>
                  </a:extLst>
                </a:gridCol>
                <a:gridCol w="1848612">
                  <a:extLst>
                    <a:ext uri="{9D8B030D-6E8A-4147-A177-3AD203B41FA5}">
                      <a16:colId xmlns:a16="http://schemas.microsoft.com/office/drawing/2014/main" val="2671093264"/>
                    </a:ext>
                  </a:extLst>
                </a:gridCol>
                <a:gridCol w="1821919">
                  <a:extLst>
                    <a:ext uri="{9D8B030D-6E8A-4147-A177-3AD203B41FA5}">
                      <a16:colId xmlns:a16="http://schemas.microsoft.com/office/drawing/2014/main" val="945834275"/>
                    </a:ext>
                  </a:extLst>
                </a:gridCol>
                <a:gridCol w="1540686">
                  <a:extLst>
                    <a:ext uri="{9D8B030D-6E8A-4147-A177-3AD203B41FA5}">
                      <a16:colId xmlns:a16="http://schemas.microsoft.com/office/drawing/2014/main" val="3437884538"/>
                    </a:ext>
                  </a:extLst>
                </a:gridCol>
                <a:gridCol w="1847273">
                  <a:extLst>
                    <a:ext uri="{9D8B030D-6E8A-4147-A177-3AD203B41FA5}">
                      <a16:colId xmlns:a16="http://schemas.microsoft.com/office/drawing/2014/main" val="17274769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Förderobjekt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Antragstellerkreis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Förderung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Max. Förderhöhe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Bonus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28768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Fahrradanhänger</a:t>
                      </a:r>
                    </a:p>
                  </a:txBody>
                  <a:tcPr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Alle</a:t>
                      </a:r>
                    </a:p>
                  </a:txBody>
                  <a:tcPr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/>
                        <a:t>25 % der Nettokosten</a:t>
                      </a:r>
                      <a:r>
                        <a:rPr lang="de-DE" baseline="30000" dirty="0"/>
                        <a:t>1</a:t>
                      </a:r>
                    </a:p>
                  </a:txBody>
                  <a:tcPr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250 €</a:t>
                      </a:r>
                    </a:p>
                  </a:txBody>
                  <a:tcPr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/>
                        <a:t>Sharing 100 €</a:t>
                      </a:r>
                    </a:p>
                  </a:txBody>
                  <a:tcPr>
                    <a:solidFill>
                      <a:srgbClr val="D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95653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Lastenrad</a:t>
                      </a:r>
                    </a:p>
                  </a:txBody>
                  <a:tcP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Alle</a:t>
                      </a:r>
                    </a:p>
                  </a:txBody>
                  <a:tcP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/>
                        <a:t>25 % der Nettokosten</a:t>
                      </a:r>
                      <a:r>
                        <a:rPr lang="de-DE" baseline="30000" dirty="0"/>
                        <a:t>1</a:t>
                      </a:r>
                      <a:endParaRPr lang="de-DE" dirty="0"/>
                    </a:p>
                  </a:txBody>
                  <a:tcP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500 €</a:t>
                      </a:r>
                    </a:p>
                  </a:txBody>
                  <a:tcP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/>
                        <a:t>Sharing 200 €</a:t>
                      </a:r>
                    </a:p>
                  </a:txBody>
                  <a:tcPr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88959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Lastenpedelec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Alle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25 % der Nettokosten</a:t>
                      </a:r>
                      <a:r>
                        <a:rPr lang="de-DE" baseline="30000" dirty="0"/>
                        <a:t>1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750 €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Sharing 200 €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8120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„kleines“ Leichtfahrzeug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Alle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/>
                        <a:t>25 % der Nettokosten</a:t>
                      </a:r>
                      <a:r>
                        <a:rPr lang="de-DE" baseline="30000" dirty="0"/>
                        <a:t>1</a:t>
                      </a:r>
                      <a:endParaRPr lang="de-DE" dirty="0"/>
                    </a:p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750 €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Sharing 200 €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4288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„großes“ Leichtfahrzeug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Alle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/>
                        <a:t>25 % der Nettokosten</a:t>
                      </a:r>
                      <a:r>
                        <a:rPr lang="de-DE" baseline="30000" dirty="0"/>
                        <a:t>1</a:t>
                      </a:r>
                      <a:endParaRPr lang="de-DE" dirty="0"/>
                    </a:p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3.000 €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Sharing 400 €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8474601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BE4B4937-774A-4236-BA01-D6E5F6327EC5}"/>
              </a:ext>
            </a:extLst>
          </p:cNvPr>
          <p:cNvSpPr txBox="1"/>
          <p:nvPr/>
        </p:nvSpPr>
        <p:spPr>
          <a:xfrm>
            <a:off x="5727218" y="6597735"/>
            <a:ext cx="382553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50" baseline="30000" dirty="0"/>
              <a:t>1</a:t>
            </a:r>
            <a:r>
              <a:rPr lang="de-DE" sz="1350" dirty="0"/>
              <a:t>50 % für Inhaber des München Passes, </a:t>
            </a:r>
            <a:br>
              <a:rPr lang="de-DE" sz="1350" dirty="0"/>
            </a:br>
            <a:r>
              <a:rPr lang="de-DE" sz="1350" dirty="0"/>
              <a:t>die maximale Förderhöhe wird ebenfalls verdoppelt</a:t>
            </a:r>
          </a:p>
        </p:txBody>
      </p:sp>
    </p:spTree>
    <p:extLst>
      <p:ext uri="{BB962C8B-B14F-4D97-AF65-F5344CB8AC3E}">
        <p14:creationId xmlns:p14="http://schemas.microsoft.com/office/powerpoint/2010/main" val="28711396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8B635284-5DD1-4B51-8547-5F3A2EB1EC3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65982" y="2263775"/>
            <a:ext cx="2684463" cy="1516063"/>
          </a:xfrm>
        </p:spPr>
        <p:txBody>
          <a:bodyPr/>
          <a:lstStyle/>
          <a:p>
            <a:r>
              <a:rPr lang="de-DE" dirty="0"/>
              <a:t>Größe der Vorhaben</a:t>
            </a:r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AD0713ED-D8D6-42F1-B31D-A983ABB47D1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222459" y="2263774"/>
            <a:ext cx="2684463" cy="4200650"/>
          </a:xfrm>
        </p:spPr>
        <p:txBody>
          <a:bodyPr/>
          <a:lstStyle/>
          <a:p>
            <a:r>
              <a:rPr lang="de-DE" dirty="0"/>
              <a:t>Förderung von Vorrüstungen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2344751-9889-42AC-8E4A-A85FD4C0A19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57466" y="2529682"/>
            <a:ext cx="2662238" cy="1544704"/>
          </a:xfrm>
        </p:spPr>
        <p:txBody>
          <a:bodyPr>
            <a:normAutofit/>
          </a:bodyPr>
          <a:lstStyle/>
          <a:p>
            <a:endParaRPr lang="de-DE" dirty="0"/>
          </a:p>
          <a:p>
            <a:r>
              <a:rPr lang="de-DE" dirty="0"/>
              <a:t>Limit von 10 auf 50 Ladepunkten anheben</a:t>
            </a:r>
          </a:p>
          <a:p>
            <a:r>
              <a:rPr lang="de-DE" dirty="0"/>
              <a:t>Limit von 50 Vorrüstungen pro Antragsteller*in pro Kalenderjahr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4925057-B083-4E69-950F-0627D437BD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Darstellung der geplanten Förderobjekte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D8FD6B5-D47A-4C17-8209-D5DA7B0B2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Ladeinfrastruktur – mit Boni</a:t>
            </a:r>
          </a:p>
        </p:txBody>
      </p:sp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7BAF22CE-0C4D-4211-8D8F-00DD4BD01E8B}"/>
              </a:ext>
            </a:extLst>
          </p:cNvPr>
          <p:cNvSpPr txBox="1">
            <a:spLocks/>
          </p:cNvSpPr>
          <p:nvPr/>
        </p:nvSpPr>
        <p:spPr>
          <a:xfrm>
            <a:off x="7222458" y="2529683"/>
            <a:ext cx="2662238" cy="4418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17B481"/>
              </a:buClr>
              <a:buFont typeface="Wingdings" panose="05000000000000000000" pitchFamily="2" charset="2"/>
              <a:buChar char="ü"/>
              <a:defRPr sz="1200" kern="1200">
                <a:solidFill>
                  <a:schemeClr val="tx1"/>
                </a:solidFill>
                <a:latin typeface="Univers LT 45 Light" panose="02000403030000020003" pitchFamily="2" charset="0"/>
                <a:ea typeface="+mn-ea"/>
                <a:cs typeface="Arial" panose="020B0604020202020204" pitchFamily="34" charset="0"/>
              </a:defRPr>
            </a:lvl1pPr>
            <a:lvl2pPr marL="4954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Univers LT 45 Light" panose="02000403030000020003" pitchFamily="2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Univers LT 45 Light" panose="02000403030000020003" pitchFamily="2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  <a:p>
            <a:r>
              <a:rPr lang="de-DE" dirty="0"/>
              <a:t>Förderung von Leitungsinfrastruktur und Ladestation als getrennte Fördertatbestände</a:t>
            </a:r>
          </a:p>
          <a:p>
            <a:r>
              <a:rPr lang="de-DE" dirty="0"/>
              <a:t>Dadurch auch eine einzelne Förderung der Installation von Leitungsinfrastruktur möglich.</a:t>
            </a:r>
          </a:p>
          <a:p>
            <a:r>
              <a:rPr lang="de-DE" dirty="0"/>
              <a:t>Mehr Flexibilität für die Antragsteller*innen und bei Förderprogrammen auf Bundesebene</a:t>
            </a:r>
          </a:p>
          <a:p>
            <a:r>
              <a:rPr lang="de-DE" dirty="0"/>
              <a:t>Pro Vorhaben bzw. Antrag muss an mindestens 10 % der vorgerüsteten Stellplätze auch ein Ladepunkt aufgebaut werden</a:t>
            </a:r>
          </a:p>
          <a:p>
            <a:r>
              <a:rPr lang="de-DE" dirty="0"/>
              <a:t>Registrierung über die Stellplatznummer in Verbindung mit der Adresse um Doppelförderung zu vermeiden</a:t>
            </a:r>
          </a:p>
          <a:p>
            <a:endParaRPr lang="de-DE" dirty="0">
              <a:highlight>
                <a:srgbClr val="FDEF1A"/>
              </a:highlight>
            </a:endParaRPr>
          </a:p>
          <a:p>
            <a:endParaRPr lang="de-DE" dirty="0"/>
          </a:p>
        </p:txBody>
      </p:sp>
      <p:sp>
        <p:nvSpPr>
          <p:cNvPr id="11" name="Textplatzhalter 16">
            <a:extLst>
              <a:ext uri="{FF2B5EF4-FFF2-40B4-BE49-F238E27FC236}">
                <a16:creationId xmlns:a16="http://schemas.microsoft.com/office/drawing/2014/main" id="{924DC794-0AC2-4125-BEAF-227070878E34}"/>
              </a:ext>
            </a:extLst>
          </p:cNvPr>
          <p:cNvSpPr txBox="1">
            <a:spLocks/>
          </p:cNvSpPr>
          <p:nvPr/>
        </p:nvSpPr>
        <p:spPr>
          <a:xfrm>
            <a:off x="4003675" y="2263775"/>
            <a:ext cx="2684463" cy="2696153"/>
          </a:xfrm>
          <a:prstGeom prst="rect">
            <a:avLst/>
          </a:prstGeom>
          <a:solidFill>
            <a:srgbClr val="74C1A2">
              <a:alpha val="20000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17B481"/>
              </a:buClr>
              <a:buFontTx/>
              <a:buNone/>
              <a:defRPr sz="1600" kern="1200">
                <a:solidFill>
                  <a:srgbClr val="74C1A2"/>
                </a:solidFill>
                <a:latin typeface="Univers LT 45 Light" panose="02000403030000020003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Univers LT 45 Light" panose="02000403030000020003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Univers LT 45 Light" panose="02000403030000020003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Begrifflichkeiten:</a:t>
            </a:r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F85BB9A8-387A-4658-904D-1F24292FDDF0}"/>
              </a:ext>
            </a:extLst>
          </p:cNvPr>
          <p:cNvSpPr txBox="1">
            <a:spLocks/>
          </p:cNvSpPr>
          <p:nvPr/>
        </p:nvSpPr>
        <p:spPr>
          <a:xfrm>
            <a:off x="4003674" y="2529682"/>
            <a:ext cx="2662238" cy="24302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17B481"/>
              </a:buClr>
              <a:buFont typeface="Wingdings" panose="05000000000000000000" pitchFamily="2" charset="2"/>
              <a:buChar char="ü"/>
              <a:defRPr sz="1200" kern="1200">
                <a:solidFill>
                  <a:schemeClr val="tx1"/>
                </a:solidFill>
                <a:latin typeface="Univers LT 45 Light" panose="02000403030000020003" pitchFamily="2" charset="0"/>
                <a:ea typeface="+mn-ea"/>
                <a:cs typeface="Arial" panose="020B0604020202020204" pitchFamily="34" charset="0"/>
              </a:defRPr>
            </a:lvl1pPr>
            <a:lvl2pPr marL="4954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Univers LT 45 Light" panose="02000403030000020003" pitchFamily="2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Univers LT 45 Light" panose="02000403030000020003" pitchFamily="2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  <a:p>
            <a:r>
              <a:rPr lang="de-DE" dirty="0"/>
              <a:t>Vorrüstung: Alle Komponenten für die Ladeinfrastruktur vom </a:t>
            </a:r>
            <a:r>
              <a:rPr lang="de-DE" b="1" dirty="0"/>
              <a:t>Hausanschluss</a:t>
            </a:r>
            <a:r>
              <a:rPr lang="de-DE" dirty="0"/>
              <a:t> bis zum </a:t>
            </a:r>
            <a:r>
              <a:rPr lang="de-DE" b="1" dirty="0"/>
              <a:t>Stellplatz</a:t>
            </a:r>
          </a:p>
          <a:p>
            <a:r>
              <a:rPr lang="de-DE" dirty="0"/>
              <a:t>Verstärkung des Hausanschlusses oder ein Lastmanagement sind ebenfalls Teil der Vorrüstung</a:t>
            </a:r>
          </a:p>
          <a:p>
            <a:r>
              <a:rPr lang="de-DE" dirty="0"/>
              <a:t>Ladestation: Ladesäule oder Wallbox die am Stellplatz an die Vorrüstung angeschlossen wird mit maximal 22 kW.</a:t>
            </a:r>
          </a:p>
        </p:txBody>
      </p:sp>
    </p:spTree>
    <p:extLst>
      <p:ext uri="{BB962C8B-B14F-4D97-AF65-F5344CB8AC3E}">
        <p14:creationId xmlns:p14="http://schemas.microsoft.com/office/powerpoint/2010/main" val="1919097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 animBg="1"/>
      <p:bldP spid="18" grpId="0" uiExpand="1" build="p" animBg="1"/>
      <p:bldP spid="7" grpId="0" uiExpand="1" build="p"/>
      <p:bldP spid="15" grpId="0" uiExpand="1" build="p"/>
      <p:bldP spid="11" grpId="0" uiExpand="1" build="p" animBg="1"/>
      <p:bldP spid="12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B2991EE-5056-4698-B25E-A1B823F57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16. Mai 2022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0E90622-F7A3-4471-B8D8-56FA7E1F5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Klimaschutz für München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3E69DC2-26A4-4EBA-911B-FCA1C9097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872D-3386-48E7-967E-9A01878BC083}" type="slidenum">
              <a:rPr lang="de-DE" smtClean="0"/>
              <a:t>32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9F0B7134-BAF8-4779-A3BD-072CEF307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>
                <a:latin typeface="Arial" panose="020B0604020202020204" pitchFamily="34" charset="0"/>
              </a:rPr>
              <a:t>Förderprogramm- Klimaneutrale Antriebe </a:t>
            </a:r>
            <a:br>
              <a:rPr lang="de-DE" sz="2800" dirty="0">
                <a:latin typeface="Arial" panose="020B0604020202020204" pitchFamily="34" charset="0"/>
              </a:rPr>
            </a:b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C2A8DCC-A9F0-4082-912B-3B5C755BCF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sz="2800" dirty="0">
                <a:latin typeface="Arial" panose="020B0604020202020204" pitchFamily="34" charset="0"/>
              </a:rPr>
              <a:t>Ladeinfrastruktur</a:t>
            </a:r>
          </a:p>
          <a:p>
            <a:endParaRPr lang="de-DE" dirty="0"/>
          </a:p>
        </p:txBody>
      </p:sp>
      <p:sp>
        <p:nvSpPr>
          <p:cNvPr id="8" name="Textplatzhalter 16">
            <a:extLst>
              <a:ext uri="{FF2B5EF4-FFF2-40B4-BE49-F238E27FC236}">
                <a16:creationId xmlns:a16="http://schemas.microsoft.com/office/drawing/2014/main" id="{D101F764-C11C-476E-A801-601C4AF44EE8}"/>
              </a:ext>
            </a:extLst>
          </p:cNvPr>
          <p:cNvSpPr txBox="1">
            <a:spLocks/>
          </p:cNvSpPr>
          <p:nvPr/>
        </p:nvSpPr>
        <p:spPr>
          <a:xfrm>
            <a:off x="739775" y="2263774"/>
            <a:ext cx="2684463" cy="1973856"/>
          </a:xfrm>
          <a:prstGeom prst="rect">
            <a:avLst/>
          </a:prstGeom>
          <a:solidFill>
            <a:srgbClr val="74C1A2">
              <a:alpha val="20000"/>
            </a:srgbClr>
          </a:solidFill>
        </p:spPr>
        <p:txBody>
          <a:bodyPr vert="horz" lIns="91440" tIns="45720" rIns="91440" bIns="45720" rtlCol="0">
            <a:normAutofit/>
          </a:bodyPr>
          <a:lstStyle>
            <a:defPPr>
              <a:defRPr lang="de-DE"/>
            </a:defPPr>
            <a:lvl1pPr indent="0" defTabSz="685800">
              <a:lnSpc>
                <a:spcPct val="90000"/>
              </a:lnSpc>
              <a:spcBef>
                <a:spcPts val="750"/>
              </a:spcBef>
              <a:buClr>
                <a:srgbClr val="17B481"/>
              </a:buClr>
              <a:buFontTx/>
              <a:buNone/>
              <a:defRPr sz="1600">
                <a:solidFill>
                  <a:srgbClr val="74C1A2"/>
                </a:solidFill>
                <a:latin typeface="Univers LT 45 Light" panose="02000403030000020003"/>
                <a:cs typeface="Arial" panose="020B060402020202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>
                <a:latin typeface="Univers LT 45 Light" panose="02000403030000020003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Symbol" panose="05050102010706020507" pitchFamily="18" charset="2"/>
              <a:buChar char="-"/>
              <a:defRPr sz="1200">
                <a:latin typeface="Univers LT 45 Light" panose="02000403030000020003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de-DE" dirty="0">
                <a:solidFill>
                  <a:srgbClr val="1BAC7C"/>
                </a:solidFill>
                <a:latin typeface="Arial" panose="020B0604020202020204" pitchFamily="34" charset="0"/>
              </a:rPr>
              <a:t>Größe der Vorhaben</a:t>
            </a:r>
          </a:p>
        </p:txBody>
      </p:sp>
      <p:sp>
        <p:nvSpPr>
          <p:cNvPr id="9" name="Textplatzhalter 17">
            <a:extLst>
              <a:ext uri="{FF2B5EF4-FFF2-40B4-BE49-F238E27FC236}">
                <a16:creationId xmlns:a16="http://schemas.microsoft.com/office/drawing/2014/main" id="{90908915-CA58-4988-A4F1-A8E3A420D20D}"/>
              </a:ext>
            </a:extLst>
          </p:cNvPr>
          <p:cNvSpPr txBox="1">
            <a:spLocks/>
          </p:cNvSpPr>
          <p:nvPr/>
        </p:nvSpPr>
        <p:spPr>
          <a:xfrm>
            <a:off x="7096252" y="2263773"/>
            <a:ext cx="2684463" cy="4683921"/>
          </a:xfrm>
          <a:prstGeom prst="rect">
            <a:avLst/>
          </a:prstGeom>
          <a:solidFill>
            <a:srgbClr val="74C1A2">
              <a:alpha val="20000"/>
            </a:srgbClr>
          </a:solidFill>
        </p:spPr>
        <p:txBody>
          <a:bodyPr vert="horz" lIns="91440" tIns="45720" rIns="91440" bIns="45720" rtlCol="0">
            <a:normAutofit/>
          </a:bodyPr>
          <a:lstStyle>
            <a:defPPr>
              <a:defRPr lang="de-DE"/>
            </a:defPPr>
            <a:lvl1pPr indent="0" defTabSz="685800">
              <a:lnSpc>
                <a:spcPct val="90000"/>
              </a:lnSpc>
              <a:spcBef>
                <a:spcPts val="750"/>
              </a:spcBef>
              <a:buClr>
                <a:srgbClr val="17B481"/>
              </a:buClr>
              <a:buFontTx/>
              <a:buNone/>
              <a:defRPr sz="1600">
                <a:solidFill>
                  <a:srgbClr val="74C1A2"/>
                </a:solidFill>
                <a:latin typeface="Univers LT 45 Light" panose="02000403030000020003"/>
                <a:cs typeface="Arial" panose="020B060402020202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>
                <a:latin typeface="Univers LT 45 Light" panose="02000403030000020003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Symbol" panose="05050102010706020507" pitchFamily="18" charset="2"/>
              <a:buChar char="-"/>
              <a:defRPr sz="1200">
                <a:latin typeface="Univers LT 45 Light" panose="02000403030000020003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de-DE" dirty="0">
                <a:solidFill>
                  <a:srgbClr val="1BAC7C"/>
                </a:solidFill>
                <a:latin typeface="Arial" panose="020B0604020202020204" pitchFamily="34" charset="0"/>
              </a:rPr>
              <a:t>Förderung von Vorrüstungen</a:t>
            </a:r>
          </a:p>
        </p:txBody>
      </p:sp>
      <p:sp>
        <p:nvSpPr>
          <p:cNvPr id="10" name="Textplatzhalter 6">
            <a:extLst>
              <a:ext uri="{FF2B5EF4-FFF2-40B4-BE49-F238E27FC236}">
                <a16:creationId xmlns:a16="http://schemas.microsoft.com/office/drawing/2014/main" id="{B5CAF94C-605D-4DF3-83FB-4EE6B753879F}"/>
              </a:ext>
            </a:extLst>
          </p:cNvPr>
          <p:cNvSpPr txBox="1">
            <a:spLocks/>
          </p:cNvSpPr>
          <p:nvPr/>
        </p:nvSpPr>
        <p:spPr>
          <a:xfrm>
            <a:off x="731260" y="2529682"/>
            <a:ext cx="2662238" cy="1544704"/>
          </a:xfrm>
          <a:prstGeom prst="rect">
            <a:avLst/>
          </a:prstGeom>
        </p:spPr>
        <p:txBody>
          <a:bodyPr vert="horz" lIns="72000" tIns="0" rIns="72000" bIns="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800" b="1" kern="1200">
                <a:solidFill>
                  <a:srgbClr val="009182"/>
                </a:solidFill>
                <a:latin typeface="Univers LT 65 Bold" panose="02000803050000020003" pitchFamily="2" charset="0"/>
                <a:ea typeface="Univers LT 65 Bold" panose="02000803050000020003" pitchFamily="2" charset="0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nivers LT 45 Light" panose="02000403030000020003" pitchFamily="2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Univers LT 45 Light" panose="02000403030000020003" pitchFamily="2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200" dirty="0">
              <a:latin typeface="Arial" panose="020B0604020202020204" pitchFamily="34" charset="0"/>
            </a:endParaRPr>
          </a:p>
          <a:p>
            <a:pPr marL="171450" indent="-171450">
              <a:lnSpc>
                <a:spcPct val="110000"/>
              </a:lnSpc>
              <a:buClr>
                <a:srgbClr val="17B481"/>
              </a:buClr>
              <a:buFont typeface="Wingdings" panose="05000000000000000000" pitchFamily="2" charset="2"/>
              <a:buChar char="ü"/>
            </a:pPr>
            <a:r>
              <a:rPr lang="de-DE" sz="1400" b="0" dirty="0">
                <a:solidFill>
                  <a:schemeClr val="tx1"/>
                </a:solidFill>
                <a:latin typeface="Arial" panose="020B0604020202020204" pitchFamily="34" charset="0"/>
                <a:ea typeface="+mn-ea"/>
              </a:rPr>
              <a:t>Limit von 10 auf 50 Ladepunkten anheben</a:t>
            </a:r>
          </a:p>
          <a:p>
            <a:pPr marL="171450" indent="-171450">
              <a:lnSpc>
                <a:spcPct val="110000"/>
              </a:lnSpc>
              <a:buClr>
                <a:srgbClr val="17B481"/>
              </a:buClr>
              <a:buFont typeface="Wingdings" panose="05000000000000000000" pitchFamily="2" charset="2"/>
              <a:buChar char="ü"/>
            </a:pPr>
            <a:r>
              <a:rPr lang="de-DE" sz="1400" b="0" dirty="0">
                <a:solidFill>
                  <a:schemeClr val="tx1"/>
                </a:solidFill>
                <a:latin typeface="Arial" panose="020B0604020202020204" pitchFamily="34" charset="0"/>
                <a:ea typeface="+mn-ea"/>
              </a:rPr>
              <a:t>Limit von 50 Vorrüstungen pro Antragsteller*in pro Kalenderjahr</a:t>
            </a:r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5F4D3D5F-01E9-4507-95F2-47050BAA6DA9}"/>
              </a:ext>
            </a:extLst>
          </p:cNvPr>
          <p:cNvSpPr txBox="1">
            <a:spLocks/>
          </p:cNvSpPr>
          <p:nvPr/>
        </p:nvSpPr>
        <p:spPr>
          <a:xfrm>
            <a:off x="7096252" y="2529682"/>
            <a:ext cx="2662238" cy="441801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17B481"/>
              </a:buClr>
              <a:buFont typeface="Wingdings" panose="05000000000000000000" pitchFamily="2" charset="2"/>
              <a:buChar char="ü"/>
              <a:defRPr sz="1200" kern="1200">
                <a:solidFill>
                  <a:schemeClr val="tx1"/>
                </a:solidFill>
                <a:latin typeface="Univers LT 45 Light" panose="02000403030000020003" pitchFamily="2" charset="0"/>
                <a:ea typeface="+mn-ea"/>
                <a:cs typeface="Arial" panose="020B0604020202020204" pitchFamily="34" charset="0"/>
              </a:defRPr>
            </a:lvl1pPr>
            <a:lvl2pPr marL="4954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Univers LT 45 Light" panose="02000403030000020003" pitchFamily="2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Univers LT 45 Light" panose="02000403030000020003" pitchFamily="2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endParaRPr lang="de-DE" dirty="0"/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e-DE" dirty="0">
                <a:latin typeface="Arial" panose="020B0604020202020204" pitchFamily="34" charset="0"/>
              </a:rPr>
              <a:t>Förderung von Leitungsinfrastruktur und Ladestation als getrennte Fördertatbestände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e-DE" dirty="0">
                <a:latin typeface="Arial" panose="020B0604020202020204" pitchFamily="34" charset="0"/>
              </a:rPr>
              <a:t>Dadurch auch eine einzelne Förderung der Installation von Leitungsinfrastruktur möglich.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e-DE" dirty="0">
                <a:latin typeface="Arial" panose="020B0604020202020204" pitchFamily="34" charset="0"/>
              </a:rPr>
              <a:t>Mehr Flexibilität für die Antragsteller*innen und bei Förderprogrammen auf Bundesebene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e-DE" dirty="0">
                <a:latin typeface="Arial" panose="020B0604020202020204" pitchFamily="34" charset="0"/>
              </a:rPr>
              <a:t>Pro Vorhaben bzw. Antrag muss an mindestens 10 % der vorgerüsteten Stellplätze auch ein Ladepunkt aufgebaut werden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e-DE" dirty="0">
                <a:latin typeface="Arial" panose="020B0604020202020204" pitchFamily="34" charset="0"/>
              </a:rPr>
              <a:t>Registrierung über die Stellplatznummer in Verbindung mit der Adresse um Doppelförderung zu vermeiden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endParaRPr lang="de-DE" dirty="0">
              <a:highlight>
                <a:srgbClr val="FDEF1A"/>
              </a:highlight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endParaRPr lang="de-DE" dirty="0"/>
          </a:p>
        </p:txBody>
      </p:sp>
      <p:sp>
        <p:nvSpPr>
          <p:cNvPr id="12" name="Textplatzhalter 16">
            <a:extLst>
              <a:ext uri="{FF2B5EF4-FFF2-40B4-BE49-F238E27FC236}">
                <a16:creationId xmlns:a16="http://schemas.microsoft.com/office/drawing/2014/main" id="{A543DFB2-90D5-4E7B-AFEE-54A8EA428E0B}"/>
              </a:ext>
            </a:extLst>
          </p:cNvPr>
          <p:cNvSpPr txBox="1">
            <a:spLocks/>
          </p:cNvSpPr>
          <p:nvPr/>
        </p:nvSpPr>
        <p:spPr>
          <a:xfrm>
            <a:off x="3877468" y="2263774"/>
            <a:ext cx="2684463" cy="3468286"/>
          </a:xfrm>
          <a:prstGeom prst="rect">
            <a:avLst/>
          </a:prstGeom>
          <a:solidFill>
            <a:srgbClr val="74C1A2">
              <a:alpha val="20000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17B481"/>
              </a:buClr>
              <a:buFontTx/>
              <a:buNone/>
              <a:defRPr sz="1600" kern="1200">
                <a:solidFill>
                  <a:srgbClr val="74C1A2"/>
                </a:solidFill>
                <a:latin typeface="Univers LT 45 Light" panose="02000403030000020003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Univers LT 45 Light" panose="02000403030000020003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Univers LT 45 Light" panose="02000403030000020003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solidFill>
                  <a:srgbClr val="1BAC7C"/>
                </a:solidFill>
                <a:latin typeface="Arial" panose="020B0604020202020204" pitchFamily="34" charset="0"/>
              </a:rPr>
              <a:t>Begrifflichkeiten:</a:t>
            </a:r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B4861463-B752-416B-A35C-FD2AAF888FD9}"/>
              </a:ext>
            </a:extLst>
          </p:cNvPr>
          <p:cNvSpPr txBox="1">
            <a:spLocks/>
          </p:cNvSpPr>
          <p:nvPr/>
        </p:nvSpPr>
        <p:spPr>
          <a:xfrm>
            <a:off x="3877468" y="2529681"/>
            <a:ext cx="2662238" cy="305907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17B481"/>
              </a:buClr>
              <a:buFont typeface="Wingdings" panose="05000000000000000000" pitchFamily="2" charset="2"/>
              <a:buChar char="ü"/>
              <a:defRPr sz="1200" kern="1200">
                <a:solidFill>
                  <a:schemeClr val="tx1"/>
                </a:solidFill>
                <a:latin typeface="Univers LT 45 Light" panose="02000403030000020003" pitchFamily="2" charset="0"/>
                <a:ea typeface="+mn-ea"/>
                <a:cs typeface="Arial" panose="020B0604020202020204" pitchFamily="34" charset="0"/>
              </a:defRPr>
            </a:lvl1pPr>
            <a:lvl2pPr marL="4954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Univers LT 45 Light" panose="02000403030000020003" pitchFamily="2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Univers LT 45 Light" panose="02000403030000020003" pitchFamily="2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>
              <a:latin typeface="Arial" panose="020B0604020202020204" pitchFamily="34" charset="0"/>
            </a:endParaRP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de-DE" sz="1400" dirty="0">
                <a:latin typeface="Arial" panose="020B0604020202020204" pitchFamily="34" charset="0"/>
              </a:rPr>
              <a:t>Vorrüstung: Alle Komponenten für die Ladeinfrastruktur vom </a:t>
            </a:r>
            <a:r>
              <a:rPr lang="de-DE" sz="1400" b="1" dirty="0">
                <a:latin typeface="Arial" panose="020B0604020202020204" pitchFamily="34" charset="0"/>
              </a:rPr>
              <a:t>Hausanschluss</a:t>
            </a:r>
            <a:r>
              <a:rPr lang="de-DE" sz="1400" dirty="0">
                <a:latin typeface="Arial" panose="020B0604020202020204" pitchFamily="34" charset="0"/>
              </a:rPr>
              <a:t> bis zum </a:t>
            </a:r>
            <a:r>
              <a:rPr lang="de-DE" sz="1400" b="1" dirty="0">
                <a:latin typeface="Arial" panose="020B0604020202020204" pitchFamily="34" charset="0"/>
              </a:rPr>
              <a:t>Stellplatz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de-DE" sz="1400" dirty="0">
                <a:latin typeface="Arial" panose="020B0604020202020204" pitchFamily="34" charset="0"/>
              </a:rPr>
              <a:t>Verstärkung des Hausanschlusses oder ein Lastmanagement sind ebenfalls Teil der Vorrüstung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de-DE" sz="1400" dirty="0">
                <a:latin typeface="Arial" panose="020B0604020202020204" pitchFamily="34" charset="0"/>
              </a:rPr>
              <a:t>Ladestation: Ladesäule oder Wallbox die am Stellplatz an die Vorrüstung angeschlossen wird mit maximal 22 kW.</a:t>
            </a:r>
          </a:p>
        </p:txBody>
      </p:sp>
    </p:spTree>
    <p:extLst>
      <p:ext uri="{BB962C8B-B14F-4D97-AF65-F5344CB8AC3E}">
        <p14:creationId xmlns:p14="http://schemas.microsoft.com/office/powerpoint/2010/main" val="11742370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0BF0EBC-A89F-4FA3-93CA-29AD87E55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16. Mai 2022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C8429DA-FEAA-45EC-BF56-B0D56464B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Klimaschutz für München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D9C8C6C-100D-4DDC-9A40-538D846D8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872D-3386-48E7-967E-9A01878BC083}" type="slidenum">
              <a:rPr lang="de-DE" smtClean="0"/>
              <a:t>33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BE36BB7D-CAAB-4E3D-B73E-65BE74422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/>
              <a:t>Ladeinfrastruktur</a:t>
            </a:r>
            <a:br>
              <a:rPr lang="de-DE" sz="2800" dirty="0"/>
            </a:b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3268051-769E-47E1-99C9-F04F1AB3A2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sz="2800" dirty="0"/>
              <a:t>Übersicht mit Förderhöhen </a:t>
            </a:r>
          </a:p>
          <a:p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1B1D5E7-A593-4C4E-A71A-7B176420B121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647999" y="2430000"/>
            <a:ext cx="8900931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4841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E615677-F7F9-451B-956E-503A4E1BC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16. Mai 2022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F4DB42D-3488-4D59-84D4-B74F6EFE2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Klimaschutz für München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275D915-EB5E-4A67-B96B-501CC07F5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872D-3386-48E7-967E-9A01878BC083}" type="slidenum">
              <a:rPr lang="de-DE" smtClean="0"/>
              <a:t>34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68C8FBCA-D314-4E60-8453-0AD9E99DC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600" dirty="0">
                <a:latin typeface="Arial" panose="020B0604020202020204" pitchFamily="34" charset="0"/>
              </a:rPr>
              <a:t>Förderprogramm-</a:t>
            </a:r>
            <a:r>
              <a:rPr lang="de-DE" dirty="0"/>
              <a:t> Klimaneutrale Antriebe </a:t>
            </a:r>
            <a:br>
              <a:rPr lang="de-DE" dirty="0"/>
            </a:b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9B565CB0-42BD-4B16-9362-B4B44C8DFE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Zeitschiene</a:t>
            </a:r>
          </a:p>
        </p:txBody>
      </p:sp>
      <p:graphicFrame>
        <p:nvGraphicFramePr>
          <p:cNvPr id="8" name="Diagramm 7">
            <a:extLst>
              <a:ext uri="{FF2B5EF4-FFF2-40B4-BE49-F238E27FC236}">
                <a16:creationId xmlns:a16="http://schemas.microsoft.com/office/drawing/2014/main" id="{2FC81A67-A65B-471F-8689-EB4B396BCF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96179169"/>
              </p:ext>
            </p:extLst>
          </p:nvPr>
        </p:nvGraphicFramePr>
        <p:xfrm>
          <a:off x="647999" y="2777327"/>
          <a:ext cx="9040913" cy="30332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feld 8">
            <a:extLst>
              <a:ext uri="{FF2B5EF4-FFF2-40B4-BE49-F238E27FC236}">
                <a16:creationId xmlns:a16="http://schemas.microsoft.com/office/drawing/2014/main" id="{C713E4DB-0C2A-43FB-AD6E-86B4593EA44C}"/>
              </a:ext>
            </a:extLst>
          </p:cNvPr>
          <p:cNvSpPr txBox="1"/>
          <p:nvPr/>
        </p:nvSpPr>
        <p:spPr>
          <a:xfrm>
            <a:off x="872392" y="4140053"/>
            <a:ext cx="9051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Q1 /2022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BB10124-BB40-4F53-B07A-7C141E717480}"/>
              </a:ext>
            </a:extLst>
          </p:cNvPr>
          <p:cNvSpPr txBox="1"/>
          <p:nvPr/>
        </p:nvSpPr>
        <p:spPr>
          <a:xfrm>
            <a:off x="2234756" y="4140051"/>
            <a:ext cx="9051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Q2 /2022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69614946-06AF-444B-84EB-17B31CC229F4}"/>
              </a:ext>
            </a:extLst>
          </p:cNvPr>
          <p:cNvSpPr txBox="1"/>
          <p:nvPr/>
        </p:nvSpPr>
        <p:spPr>
          <a:xfrm>
            <a:off x="3560174" y="4142216"/>
            <a:ext cx="9051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 Q2 /2022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6791E3EE-B662-4940-9994-EB47FD624309}"/>
              </a:ext>
            </a:extLst>
          </p:cNvPr>
          <p:cNvSpPr txBox="1"/>
          <p:nvPr/>
        </p:nvSpPr>
        <p:spPr>
          <a:xfrm>
            <a:off x="4922537" y="4140053"/>
            <a:ext cx="9051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 Q3 /2022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9D67B5F4-E1FA-4836-A3FD-F55367410952}"/>
              </a:ext>
            </a:extLst>
          </p:cNvPr>
          <p:cNvSpPr txBox="1"/>
          <p:nvPr/>
        </p:nvSpPr>
        <p:spPr>
          <a:xfrm>
            <a:off x="6284900" y="4140052"/>
            <a:ext cx="9051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 Q4 /2022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0398BF2F-6631-489F-BCBD-B73C1638A60C}"/>
              </a:ext>
            </a:extLst>
          </p:cNvPr>
          <p:cNvSpPr txBox="1"/>
          <p:nvPr/>
        </p:nvSpPr>
        <p:spPr>
          <a:xfrm>
            <a:off x="7649575" y="4140051"/>
            <a:ext cx="9051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 Q1 /2023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6889B939-7674-4F76-BF35-19025BA830B9}"/>
              </a:ext>
            </a:extLst>
          </p:cNvPr>
          <p:cNvSpPr txBox="1"/>
          <p:nvPr/>
        </p:nvSpPr>
        <p:spPr>
          <a:xfrm>
            <a:off x="4134253" y="2430000"/>
            <a:ext cx="1618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Möglichkeit des vorzeitigen Maßnahmenbeginns</a:t>
            </a:r>
          </a:p>
        </p:txBody>
      </p:sp>
    </p:spTree>
    <p:extLst>
      <p:ext uri="{BB962C8B-B14F-4D97-AF65-F5344CB8AC3E}">
        <p14:creationId xmlns:p14="http://schemas.microsoft.com/office/powerpoint/2010/main" val="22892763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5B7535-955D-4DE4-9CDD-8F93FAB6D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Förderprogramm Begrünung</a:t>
            </a:r>
          </a:p>
        </p:txBody>
      </p:sp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65C40A8E-FAF0-446F-BC49-196259D775A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678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BD3D2F-30BD-45CA-9703-5C271C2BE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>
                <a:latin typeface="Arial" panose="020B0604020202020204" pitchFamily="34" charset="0"/>
              </a:rPr>
              <a:t>Förderprogramme Begrünung</a:t>
            </a:r>
            <a:br>
              <a:rPr lang="de-DE" sz="2800" dirty="0">
                <a:latin typeface="Arial" panose="020B0604020202020204" pitchFamily="34" charset="0"/>
              </a:rPr>
            </a:b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2ACBC47-D1C0-4FA1-B597-520D785D64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000" y="2322025"/>
            <a:ext cx="4601732" cy="449081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 typeface="Arial" panose="020B0604020202020204" pitchFamily="34" charset="0"/>
              <a:buChar char="&gt;"/>
            </a:pPr>
            <a:r>
              <a:rPr lang="de-DE" sz="1400" dirty="0"/>
              <a:t>Das städtische Förderprogramm unterstützt: </a:t>
            </a:r>
          </a:p>
          <a:p>
            <a:pPr marL="266700" lvl="1">
              <a:lnSpc>
                <a:spcPct val="100000"/>
              </a:lnSpc>
              <a:tabLst>
                <a:tab pos="536575" algn="l"/>
              </a:tabLst>
            </a:pPr>
            <a:r>
              <a:rPr lang="de-DE" sz="1400" dirty="0"/>
              <a:t>die Begrünung von Innenhöfen, Vorgärten, Dächern und Fassaden</a:t>
            </a:r>
          </a:p>
          <a:p>
            <a:pPr marL="266700" lvl="1">
              <a:lnSpc>
                <a:spcPct val="100000"/>
              </a:lnSpc>
              <a:tabLst>
                <a:tab pos="536575" algn="l"/>
              </a:tabLst>
            </a:pPr>
            <a:r>
              <a:rPr lang="de-DE" sz="1400" dirty="0"/>
              <a:t>die Entsiegelung von Flächen im Wohnumfeld </a:t>
            </a:r>
          </a:p>
          <a:p>
            <a:pPr marL="266700" lvl="1">
              <a:lnSpc>
                <a:spcPct val="100000"/>
              </a:lnSpc>
              <a:tabLst>
                <a:tab pos="536575" algn="l"/>
              </a:tabLst>
            </a:pPr>
            <a:r>
              <a:rPr lang="de-DE" sz="1400" dirty="0"/>
              <a:t>die naturnahe Begrünung auf Firmengeländen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&gt;"/>
            </a:pPr>
            <a:r>
              <a:rPr lang="de-DE" sz="1400" dirty="0"/>
              <a:t>Zielstellung:</a:t>
            </a:r>
          </a:p>
          <a:p>
            <a:pPr lvl="1">
              <a:lnSpc>
                <a:spcPct val="100000"/>
              </a:lnSpc>
            </a:pPr>
            <a:r>
              <a:rPr lang="de-DE" sz="1400" dirty="0"/>
              <a:t>Kühlung durch Verdunstungsleistung der Vegetation, Kühlung durch Schatten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&gt;"/>
            </a:pPr>
            <a:r>
              <a:rPr lang="de-DE" sz="1400" dirty="0"/>
              <a:t>Voraussetzungen: </a:t>
            </a:r>
          </a:p>
          <a:p>
            <a:pPr lvl="1">
              <a:lnSpc>
                <a:spcPct val="100000"/>
              </a:lnSpc>
            </a:pPr>
            <a:r>
              <a:rPr lang="de-DE" sz="1400" dirty="0"/>
              <a:t>Mindestens 4 Wohneinheiten oder Gewerbe, keine Auflage aus einer Baugenehmigung oder die Begrünung geht über die Auflagen hinaus</a:t>
            </a:r>
          </a:p>
          <a:p>
            <a:pPr lvl="1">
              <a:lnSpc>
                <a:spcPct val="100000"/>
              </a:lnSpc>
            </a:pPr>
            <a:r>
              <a:rPr lang="de-DE" sz="1400" dirty="0"/>
              <a:t>Eigentümer*in stellt den Antrag und erhält den Zuschuss</a:t>
            </a:r>
          </a:p>
          <a:p>
            <a:pPr marL="0" indent="0">
              <a:buNone/>
            </a:pPr>
            <a:endParaRPr lang="de-DE" sz="1400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6D91D7D6-A84C-4B76-AD13-30A463035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16. Mai 2022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55B9449B-9D6A-4084-B308-B80B2B2C4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Klimaschutz für München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405D6F7-BC04-48FF-BD87-E02306D06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872D-3386-48E7-967E-9A01878BC083}" type="slidenum">
              <a:rPr lang="de-DE" smtClean="0"/>
              <a:t>36</a:t>
            </a:fld>
            <a:endParaRPr lang="de-DE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BE6ED82-6DC5-4BD6-B1F5-F0F2B2D159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sz="2800" dirty="0">
                <a:solidFill>
                  <a:srgbClr val="17B481"/>
                </a:solidFill>
                <a:latin typeface="Arial" panose="020B0604020202020204" pitchFamily="34" charset="0"/>
              </a:rPr>
              <a:t>Verstärkte Begrünung im unmittelbaren Wohnumfeld</a:t>
            </a:r>
          </a:p>
          <a:p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2321AF6-959B-4C13-8148-EF58AE044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8068" y="2322025"/>
            <a:ext cx="4011769" cy="4490813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2C5855C1-EA7C-4D33-B8AD-098BC0CBEC3E}"/>
              </a:ext>
            </a:extLst>
          </p:cNvPr>
          <p:cNvSpPr txBox="1"/>
          <p:nvPr/>
        </p:nvSpPr>
        <p:spPr>
          <a:xfrm>
            <a:off x="2672366" y="6412008"/>
            <a:ext cx="250494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[muenchen.de/</a:t>
            </a:r>
            <a:r>
              <a:rPr lang="de-DE" sz="1100" dirty="0" err="1">
                <a:latin typeface="Arial" panose="020B0604020202020204" pitchFamily="34" charset="0"/>
                <a:cs typeface="Arial" panose="020B0604020202020204" pitchFamily="34" charset="0"/>
              </a:rPr>
              <a:t>begruenung-foerdern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5750375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E5E1A2D-A1D7-4F86-A4E9-AA8D28597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16. Mai 2022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02329CE-F195-4F5B-B523-31CEA3F91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Klimaschutz für München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E8DAAB0-F08C-40B7-92C0-48583EA17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872D-3386-48E7-967E-9A01878BC083}" type="slidenum">
              <a:rPr lang="de-DE" smtClean="0"/>
              <a:t>37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7854F4B6-5457-4A5F-B2F5-D302FDCDD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>
                <a:latin typeface="Arial" panose="020B0604020202020204" pitchFamily="34" charset="0"/>
              </a:rPr>
              <a:t>Förderprogramme Begrünung</a:t>
            </a:r>
            <a:br>
              <a:rPr lang="de-DE" sz="2800" dirty="0">
                <a:latin typeface="Arial" panose="020B0604020202020204" pitchFamily="34" charset="0"/>
              </a:rPr>
            </a:b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04DCED0-FDAE-41E9-8A02-51195F9216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sz="2800" dirty="0">
                <a:latin typeface="Arial" panose="020B0604020202020204" pitchFamily="34" charset="0"/>
              </a:rPr>
              <a:t>Fördersätze</a:t>
            </a:r>
          </a:p>
          <a:p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87A14BC3-687B-42DC-B003-ABBBE500A9D1}"/>
              </a:ext>
            </a:extLst>
          </p:cNvPr>
          <p:cNvSpPr>
            <a:spLocks noGrp="1"/>
          </p:cNvSpPr>
          <p:nvPr>
            <p:ph sz="quarter" idx="24"/>
          </p:nvPr>
        </p:nvSpPr>
        <p:spPr/>
        <p:txBody>
          <a:bodyPr/>
          <a:lstStyle/>
          <a:p>
            <a:endParaRPr lang="de-DE" sz="1100" dirty="0"/>
          </a:p>
          <a:p>
            <a:endParaRPr lang="de-DE" dirty="0"/>
          </a:p>
          <a:p>
            <a:r>
              <a:rPr lang="de-DE" sz="1400" dirty="0"/>
              <a:t>50% der Kosten</a:t>
            </a:r>
          </a:p>
          <a:p>
            <a:r>
              <a:rPr lang="de-DE" sz="1400" dirty="0"/>
              <a:t>maximal 100 € / m² umgestaltete Fläche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CB47FB70-EBF1-4C7A-A962-B5FB73D4186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1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73BC33DE-959D-45C8-B3F1-C7F661B5EB7D}"/>
              </a:ext>
            </a:extLst>
          </p:cNvPr>
          <p:cNvSpPr>
            <a:spLocks noGrp="1"/>
          </p:cNvSpPr>
          <p:nvPr>
            <p:ph sz="quarter" idx="25"/>
          </p:nvPr>
        </p:nvSpPr>
        <p:spPr/>
        <p:txBody>
          <a:bodyPr/>
          <a:lstStyle/>
          <a:p>
            <a:r>
              <a:rPr lang="de-DE" sz="1400" dirty="0"/>
              <a:t>50% der Kosten</a:t>
            </a:r>
          </a:p>
          <a:p>
            <a:r>
              <a:rPr lang="de-DE" sz="1400" dirty="0"/>
              <a:t>maximal 25 €/ m²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6069A260-B5D9-49F7-BECF-D507E21F8F7A}"/>
              </a:ext>
            </a:extLst>
          </p:cNvPr>
          <p:cNvSpPr>
            <a:spLocks noGrp="1"/>
          </p:cNvSpPr>
          <p:nvPr>
            <p:ph sz="quarter" idx="26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de-DE" sz="1400" dirty="0"/>
              <a:t>zwischen 50 und 100% der Kosten (zur Straßenseite bzw. zum Innenhof)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82A6E25E-12C3-4AD3-BDA6-B842049273E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4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8D5F1DB1-A472-4714-B8F2-AB48DBFCBE3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2</a:t>
            </a:r>
          </a:p>
        </p:txBody>
      </p:sp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BA46A8AD-6F22-441B-92DF-520610360C96}"/>
              </a:ext>
            </a:extLst>
          </p:cNvPr>
          <p:cNvSpPr>
            <a:spLocks noGrp="1"/>
          </p:cNvSpPr>
          <p:nvPr>
            <p:ph sz="quarter" idx="27"/>
          </p:nvPr>
        </p:nvSpPr>
        <p:spPr/>
        <p:txBody>
          <a:bodyPr/>
          <a:lstStyle/>
          <a:p>
            <a:r>
              <a:rPr lang="de-DE" sz="1400" dirty="0"/>
              <a:t>30% der Kosten</a:t>
            </a:r>
          </a:p>
          <a:p>
            <a:r>
              <a:rPr lang="de-DE" sz="1400" dirty="0"/>
              <a:t>maximal 40% / m²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8FF0CB05-3903-4566-98BF-9D50C170F1D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3</a:t>
            </a:r>
          </a:p>
        </p:txBody>
      </p:sp>
      <p:sp>
        <p:nvSpPr>
          <p:cNvPr id="15" name="Inhaltsplatzhalter 14">
            <a:extLst>
              <a:ext uri="{FF2B5EF4-FFF2-40B4-BE49-F238E27FC236}">
                <a16:creationId xmlns:a16="http://schemas.microsoft.com/office/drawing/2014/main" id="{900987AD-89A0-428A-83AB-26CB1AED758E}"/>
              </a:ext>
            </a:extLst>
          </p:cNvPr>
          <p:cNvSpPr>
            <a:spLocks noGrp="1"/>
          </p:cNvSpPr>
          <p:nvPr>
            <p:ph sz="quarter" idx="28"/>
          </p:nvPr>
        </p:nvSpPr>
        <p:spPr/>
        <p:txBody>
          <a:bodyPr/>
          <a:lstStyle/>
          <a:p>
            <a:r>
              <a:rPr lang="de-DE" sz="1400" dirty="0"/>
              <a:t>30% der Kosten</a:t>
            </a:r>
          </a:p>
          <a:p>
            <a:r>
              <a:rPr lang="de-DE" sz="1400" dirty="0"/>
              <a:t>maximal 40 € / m²</a:t>
            </a:r>
          </a:p>
          <a:p>
            <a:r>
              <a:rPr lang="de-DE" sz="1400" dirty="0"/>
              <a:t>Baumpflanzung 375 € / St.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71422A09-F2BA-4839-BA17-B585513AF54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5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D16BE840-455F-44A2-ACBC-BDC82CE332B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de-DE" dirty="0">
                <a:solidFill>
                  <a:srgbClr val="1BAC7C"/>
                </a:solidFill>
              </a:rPr>
              <a:t>Innenhof- und Vorgartenbegrünung und intensive Dachbegrünung</a:t>
            </a:r>
          </a:p>
          <a:p>
            <a:endParaRPr lang="de-DE" dirty="0"/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7D0CD1C6-8D52-468C-AF23-C92D94551D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sz="1600" dirty="0">
                <a:solidFill>
                  <a:srgbClr val="1BAC7C"/>
                </a:solidFill>
              </a:rPr>
              <a:t>Extensive Dachbegrünung</a:t>
            </a:r>
            <a:endParaRPr lang="de-DE" dirty="0">
              <a:solidFill>
                <a:srgbClr val="1BAC7C"/>
              </a:solidFill>
            </a:endParaRPr>
          </a:p>
          <a:p>
            <a:endParaRPr lang="de-DE" dirty="0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E171C5EB-A863-40AF-8986-ADBC4D99BF6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de-DE" sz="1600" dirty="0"/>
              <a:t>Fassadenbegrünung</a:t>
            </a:r>
            <a:endParaRPr lang="de-DE" dirty="0"/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CFCD0BC1-1737-4BD7-AEA0-7FC984BF10CD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de-DE" sz="1600" dirty="0">
                <a:solidFill>
                  <a:srgbClr val="1BAC7C"/>
                </a:solidFill>
              </a:rPr>
              <a:t>Entsiegelung</a:t>
            </a:r>
            <a:endParaRPr lang="de-DE" dirty="0">
              <a:solidFill>
                <a:srgbClr val="1BAC7C"/>
              </a:solidFill>
            </a:endParaRPr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E5C9C4CD-27EF-4AA2-9DF4-282E538690B4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de-DE" sz="1600" dirty="0"/>
              <a:t>Naturnahe Firmengelände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600982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D8BCEE0-4D13-43D1-B7BF-5C609E5E186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dirty="0"/>
              <a:t>Vielen Dank!</a:t>
            </a:r>
          </a:p>
        </p:txBody>
      </p:sp>
      <p:pic>
        <p:nvPicPr>
          <p:cNvPr id="9" name="Bildplatzhalter 8">
            <a:extLst>
              <a:ext uri="{FF2B5EF4-FFF2-40B4-BE49-F238E27FC236}">
                <a16:creationId xmlns:a16="http://schemas.microsoft.com/office/drawing/2014/main" id="{DCBC8031-D808-4103-B747-F6703FF7222D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463" y="0"/>
            <a:ext cx="53467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42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D31FB60-6212-4433-A0F1-3888A59A4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872D-3386-48E7-967E-9A01878BC083}" type="slidenum">
              <a:rPr lang="de-DE" smtClean="0"/>
              <a:t>4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9EE4D642-367C-43C6-81C3-CF7DD2489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Differenzierte Lösungen für die klimaneutrale Wärme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CBFA4CE-FD84-48B5-BE6A-2A02C893AD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554" y="1755000"/>
            <a:ext cx="6732689" cy="5532202"/>
          </a:xfrm>
          <a:prstGeom prst="rect">
            <a:avLst/>
          </a:prstGeom>
        </p:spPr>
      </p:pic>
      <p:sp>
        <p:nvSpPr>
          <p:cNvPr id="10" name="Datumsplatzhalter 6">
            <a:extLst>
              <a:ext uri="{FF2B5EF4-FFF2-40B4-BE49-F238E27FC236}">
                <a16:creationId xmlns:a16="http://schemas.microsoft.com/office/drawing/2014/main" id="{560692F7-42D7-40A8-8776-C6573130D4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8000" y="7157243"/>
            <a:ext cx="2770074" cy="401638"/>
          </a:xfrm>
        </p:spPr>
        <p:txBody>
          <a:bodyPr/>
          <a:lstStyle/>
          <a:p>
            <a:r>
              <a:rPr lang="de-DE" dirty="0"/>
              <a:t>16. Mai 2022</a:t>
            </a:r>
          </a:p>
        </p:txBody>
      </p:sp>
      <p:sp>
        <p:nvSpPr>
          <p:cNvPr id="11" name="Fußzeilenplatzhalter 7">
            <a:extLst>
              <a:ext uri="{FF2B5EF4-FFF2-40B4-BE49-F238E27FC236}">
                <a16:creationId xmlns:a16="http://schemas.microsoft.com/office/drawing/2014/main" id="{02387E40-8C56-4A72-953D-6EAD2D5CF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27437" y="7154865"/>
            <a:ext cx="5400000" cy="401638"/>
          </a:xfrm>
        </p:spPr>
        <p:txBody>
          <a:bodyPr/>
          <a:lstStyle/>
          <a:p>
            <a:r>
              <a:rPr lang="de-DE" dirty="0"/>
              <a:t>Klimaschutz für München</a:t>
            </a:r>
          </a:p>
        </p:txBody>
      </p:sp>
    </p:spTree>
    <p:extLst>
      <p:ext uri="{BB962C8B-B14F-4D97-AF65-F5344CB8AC3E}">
        <p14:creationId xmlns:p14="http://schemas.microsoft.com/office/powerpoint/2010/main" val="26786321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01F2F2-9B68-44E7-87F8-69EE87B67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>
                <a:latin typeface="Arial" panose="020B0604020202020204" pitchFamily="34" charset="0"/>
              </a:rPr>
              <a:t>Hebel</a:t>
            </a:r>
            <a:r>
              <a:rPr lang="de-DE" dirty="0"/>
              <a:t> 1: </a:t>
            </a:r>
            <a:br>
              <a:rPr lang="de-DE" dirty="0"/>
            </a:b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A2964F4-0E4E-4403-B491-DE81685051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196" y="2544798"/>
            <a:ext cx="4522788" cy="423404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400" dirty="0"/>
              <a:t>Der Wärmesektor ist derzeit für ein Drittel der Treibhausgasmission der Stadt verantwortlich und muss auch einen Großteil der Minderung erbringen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Zielstellungen:</a:t>
            </a:r>
          </a:p>
          <a:p>
            <a:pPr marL="266700" indent="0">
              <a:lnSpc>
                <a:spcPct val="100000"/>
              </a:lnSpc>
              <a:spcBef>
                <a:spcPts val="500"/>
              </a:spcBef>
              <a:buNone/>
            </a:pPr>
            <a:r>
              <a:rPr lang="de-DE" sz="1400" dirty="0"/>
              <a:t>Beschleunigung der energetischen Sanierung von 1% auf 2,5% der Gebäude pro Jahr</a:t>
            </a:r>
          </a:p>
          <a:p>
            <a:pPr marL="266700" indent="0">
              <a:lnSpc>
                <a:spcPct val="100000"/>
              </a:lnSpc>
              <a:spcBef>
                <a:spcPts val="500"/>
              </a:spcBef>
              <a:buNone/>
            </a:pPr>
            <a:r>
              <a:rPr lang="de-DE" sz="1400" dirty="0"/>
              <a:t>Bessere Sanierungen: Zielzustand des „Effizienzhauses 55“ sollte erreicht werden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Zentrale Maßnahmen:</a:t>
            </a:r>
          </a:p>
          <a:p>
            <a:pPr marL="266700" indent="0">
              <a:lnSpc>
                <a:spcPct val="100000"/>
              </a:lnSpc>
              <a:spcBef>
                <a:spcPts val="500"/>
              </a:spcBef>
              <a:buNone/>
            </a:pPr>
            <a:r>
              <a:rPr lang="de-DE" sz="1400" dirty="0"/>
              <a:t>Flächendeckende Wärmestrategie der LHM</a:t>
            </a:r>
          </a:p>
          <a:p>
            <a:pPr marL="266700" indent="0">
              <a:lnSpc>
                <a:spcPct val="100000"/>
              </a:lnSpc>
              <a:spcBef>
                <a:spcPts val="500"/>
              </a:spcBef>
              <a:buNone/>
            </a:pPr>
            <a:r>
              <a:rPr lang="de-DE" sz="1400" dirty="0"/>
              <a:t>Einrichtung einer Sanierungs-/Energieagentur</a:t>
            </a:r>
          </a:p>
          <a:p>
            <a:pPr marL="266700" indent="0">
              <a:lnSpc>
                <a:spcPct val="100000"/>
              </a:lnSpc>
              <a:spcBef>
                <a:spcPts val="500"/>
              </a:spcBef>
              <a:buNone/>
            </a:pPr>
            <a:r>
              <a:rPr lang="de-DE" sz="1400" dirty="0"/>
              <a:t>Fokussierung städtischer Fördermittel auf zielkompatible Sanierungen</a:t>
            </a: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14" name="Inhaltsplatzhalter 13">
            <a:extLst>
              <a:ext uri="{FF2B5EF4-FFF2-40B4-BE49-F238E27FC236}">
                <a16:creationId xmlns:a16="http://schemas.microsoft.com/office/drawing/2014/main" id="{588326FA-9588-46CA-8CFB-FF868647364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1788" y="3147637"/>
            <a:ext cx="4545012" cy="3028114"/>
          </a:xfrm>
        </p:spPr>
      </p:pic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DDB3252-7349-434F-8DDC-5A5C8201F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16. Mai 2022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CF1593CB-8553-4198-B4DB-40F710CEB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Klimaschutz für München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C95B965-5FD9-467A-AE60-25C844A57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872D-3386-48E7-967E-9A01878BC083}" type="slidenum">
              <a:rPr lang="de-DE" smtClean="0"/>
              <a:t>5</a:t>
            </a:fld>
            <a:endParaRPr lang="de-DE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5DA52C6-B3DB-4FBD-9668-5CEF9DB84F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>
                <a:latin typeface="Arial" panose="020B0604020202020204" pitchFamily="34" charset="0"/>
              </a:rPr>
              <a:t>Reduktion des Wärmebedarfs von Wohn- und Nichtwohngebäuden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685618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01F2F2-9B68-44E7-87F8-69EE87B67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>
                <a:latin typeface="Arial" panose="020B0604020202020204" pitchFamily="34" charset="0"/>
              </a:rPr>
              <a:t>Hebel</a:t>
            </a:r>
            <a:r>
              <a:rPr lang="de-DE" dirty="0"/>
              <a:t> 2: </a:t>
            </a:r>
            <a:br>
              <a:rPr lang="de-DE" dirty="0"/>
            </a:b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A2964F4-0E4E-4403-B491-DE81685051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196" y="2544798"/>
            <a:ext cx="4522788" cy="423404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400" dirty="0"/>
              <a:t>Schlüssel ist die Nutzung der Geothermie für die Emissionsminderung im Wärmesektor 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Zielstellungen: </a:t>
            </a:r>
          </a:p>
          <a:p>
            <a:pPr lvl="1">
              <a:lnSpc>
                <a:spcPct val="100000"/>
              </a:lnSpc>
            </a:pPr>
            <a:r>
              <a:rPr lang="de-DE" sz="1400" dirty="0"/>
              <a:t>Umstieg von fossilen Energien v.a. auf Tiefengeothermie und zentrale Wärmepumpen</a:t>
            </a:r>
          </a:p>
          <a:p>
            <a:pPr lvl="1">
              <a:lnSpc>
                <a:spcPct val="100000"/>
              </a:lnSpc>
            </a:pPr>
            <a:r>
              <a:rPr lang="de-DE" sz="1400" dirty="0"/>
              <a:t>Umstellung der Heizkraftwerke und Heizwerke auf klimaneutralen Wasserstoff ab 2035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Zentrale Maßnahmen:</a:t>
            </a:r>
          </a:p>
          <a:p>
            <a:pPr lvl="1">
              <a:lnSpc>
                <a:spcPct val="100000"/>
              </a:lnSpc>
            </a:pPr>
            <a:r>
              <a:rPr lang="de-DE" sz="1400" dirty="0"/>
              <a:t>Strategische Vereinbarung LHM / SWM zu einer klimaneutralen Fernwärme</a:t>
            </a:r>
          </a:p>
          <a:p>
            <a:pPr lvl="1">
              <a:lnSpc>
                <a:spcPct val="100000"/>
              </a:lnSpc>
            </a:pPr>
            <a:r>
              <a:rPr lang="de-DE" sz="1400" dirty="0"/>
              <a:t>Festlegung der erforderlichen Anlagen und deren zügige Realisierung</a:t>
            </a:r>
          </a:p>
          <a:p>
            <a:pPr lvl="1">
              <a:lnSpc>
                <a:spcPct val="100000"/>
              </a:lnSpc>
            </a:pPr>
            <a:r>
              <a:rPr lang="de-DE" sz="1400" dirty="0"/>
              <a:t>Rollierende Planung - bei Bedarf Anpassung der Planung an Änderungen der Rahmenbedingungen </a:t>
            </a: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D3393A43-24DF-4E3F-AA29-9F3216B621F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1788" y="3146690"/>
            <a:ext cx="4545012" cy="3030008"/>
          </a:xfrm>
        </p:spPr>
      </p:pic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DDB3252-7349-434F-8DDC-5A5C8201F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16. Mai 2022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CF1593CB-8553-4198-B4DB-40F710CEB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Klimaschutz für München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C95B965-5FD9-467A-AE60-25C844A57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872D-3386-48E7-967E-9A01878BC083}" type="slidenum">
              <a:rPr lang="de-DE" smtClean="0"/>
              <a:t>6</a:t>
            </a:fld>
            <a:endParaRPr lang="de-DE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5DA52C6-B3DB-4FBD-9668-5CEF9DB84F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sz="2800" dirty="0">
                <a:latin typeface="Arial" panose="020B0604020202020204" pitchFamily="34" charset="0"/>
              </a:rPr>
              <a:t>Entwicklung einer klimaneutralen Fernwärmeerzeugung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482416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01F2F2-9B68-44E7-87F8-69EE87B67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2800" dirty="0">
                <a:latin typeface="Arial" panose="020B0604020202020204" pitchFamily="34" charset="0"/>
              </a:rPr>
              <a:t>Hebel 3:</a:t>
            </a:r>
            <a:br>
              <a:rPr lang="de-DE" sz="2800" dirty="0">
                <a:latin typeface="Arial" panose="020B0604020202020204" pitchFamily="34" charset="0"/>
              </a:rPr>
            </a:br>
            <a:br>
              <a:rPr lang="de-DE" dirty="0"/>
            </a:b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A2964F4-0E4E-4403-B491-DE81685051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196" y="2544798"/>
            <a:ext cx="4522788" cy="423404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400" dirty="0"/>
              <a:t>Heizöl und Erdgas können durch klimaneutrale Fernwärme und dezentrale Wärmepumpen sowie weitere erneuerbare Energiequellen ersetzt werden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Zielstellungen:</a:t>
            </a:r>
          </a:p>
          <a:p>
            <a:pPr lvl="1">
              <a:lnSpc>
                <a:spcPct val="100000"/>
              </a:lnSpc>
            </a:pPr>
            <a:r>
              <a:rPr lang="de-DE" sz="1400" dirty="0"/>
              <a:t>Marktanteile der klimaneutralen Fernwärme von 45% (2035) und 70% (2050)</a:t>
            </a:r>
          </a:p>
          <a:p>
            <a:pPr lvl="1">
              <a:lnSpc>
                <a:spcPct val="100000"/>
              </a:lnSpc>
            </a:pPr>
            <a:r>
              <a:rPr lang="de-DE" sz="1400" dirty="0"/>
              <a:t>Dezentrale erneuerbare Technologie decken den restlichen Bedarf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Zentrale Maßnahmen: </a:t>
            </a:r>
          </a:p>
          <a:p>
            <a:pPr lvl="1">
              <a:lnSpc>
                <a:spcPct val="100000"/>
              </a:lnSpc>
            </a:pPr>
            <a:r>
              <a:rPr lang="de-DE" sz="1400" dirty="0"/>
              <a:t>Verdichtung / Ausbau der Fernwärmenetzes</a:t>
            </a:r>
          </a:p>
          <a:p>
            <a:pPr lvl="1">
              <a:lnSpc>
                <a:spcPct val="100000"/>
              </a:lnSpc>
            </a:pPr>
            <a:r>
              <a:rPr lang="de-DE" sz="1400" dirty="0"/>
              <a:t>Quartieransatz zur Umsetzung der Wärmestrategie</a:t>
            </a:r>
          </a:p>
          <a:p>
            <a:pPr lvl="1">
              <a:lnSpc>
                <a:spcPct val="100000"/>
              </a:lnSpc>
            </a:pPr>
            <a:r>
              <a:rPr lang="de-DE" sz="1400" dirty="0"/>
              <a:t>Verbrennungsbeschränkungen für Neubau und im Bestand bei Heizungstausch</a:t>
            </a: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7B69B532-D069-43A6-8F7C-21A961D82AC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1788" y="3152587"/>
            <a:ext cx="4545012" cy="3018213"/>
          </a:xfrm>
        </p:spPr>
      </p:pic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DDB3252-7349-434F-8DDC-5A5C8201F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16. Mai 2022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CF1593CB-8553-4198-B4DB-40F710CEB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Klimaschutz für München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C95B965-5FD9-467A-AE60-25C844A57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872D-3386-48E7-967E-9A01878BC083}" type="slidenum">
              <a:rPr lang="de-DE" smtClean="0"/>
              <a:t>7</a:t>
            </a:fld>
            <a:endParaRPr lang="de-DE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5DA52C6-B3DB-4FBD-9668-5CEF9DB84F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sz="2800" dirty="0">
                <a:latin typeface="Arial" panose="020B0604020202020204" pitchFamily="34" charset="0"/>
              </a:rPr>
              <a:t>Ersatz von Heizöl und Erdgas durch Fernwärme und dezentrale erneuerbare Energie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25904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01F2F2-9B68-44E7-87F8-69EE87B67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>
                <a:latin typeface="Arial" panose="020B0604020202020204" pitchFamily="34" charset="0"/>
              </a:rPr>
              <a:t>Hebel</a:t>
            </a:r>
            <a:r>
              <a:rPr lang="de-DE" dirty="0"/>
              <a:t> 4: </a:t>
            </a:r>
            <a:br>
              <a:rPr lang="de-DE" dirty="0"/>
            </a:br>
            <a:endParaRPr lang="de-DE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Inhaltsplatzhalter 3">
                <a:extLst>
                  <a:ext uri="{FF2B5EF4-FFF2-40B4-BE49-F238E27FC236}">
                    <a16:creationId xmlns:a16="http://schemas.microsoft.com/office/drawing/2014/main" id="{9A2964F4-0E4E-4403-B491-DE8168505126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623196" y="2544798"/>
                <a:ext cx="4522788" cy="4234042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de-DE" sz="1400" dirty="0"/>
                  <a:t>Die EE-Stromproduktion im Stadtgebiet soll bis 2050 einen Anteil von 20-50% des Strombedarfes decken</a:t>
                </a:r>
              </a:p>
              <a:p>
                <a:pPr>
                  <a:lnSpc>
                    <a:spcPct val="100000"/>
                  </a:lnSpc>
                </a:pPr>
                <a:r>
                  <a:rPr lang="de-DE" sz="1400" dirty="0"/>
                  <a:t>Zielstellungen: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de-DE" sz="1400" dirty="0"/>
                  <a:t>Ausbau der Photovoltaik um mind. 50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400"/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1400"/>
                          <m:t>MW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1400"/>
                          <m:t>p</m:t>
                        </m:r>
                      </m:sub>
                    </m:sSub>
                  </m:oMath>
                </a14:m>
                <a:r>
                  <a:rPr lang="de-DE" sz="1400" dirty="0"/>
                  <a:t> pro Jahr zwischen 2025 und 2030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de-DE" sz="1400" dirty="0"/>
                  <a:t>Stromnetze entwickeln und verstärken</a:t>
                </a:r>
              </a:p>
              <a:p>
                <a:pPr>
                  <a:lnSpc>
                    <a:spcPct val="100000"/>
                  </a:lnSpc>
                </a:pPr>
                <a:r>
                  <a:rPr lang="de-DE" sz="1400" dirty="0"/>
                  <a:t>Zentrale Maßnahmen: 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de-DE" sz="1400" dirty="0"/>
                  <a:t>„Masterplan Solares München“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de-DE" sz="1400" dirty="0"/>
                  <a:t>PV-Errichtungspflicht Neubau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de-DE" sz="1400" dirty="0"/>
                  <a:t>Anpassung Förderung (FES)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de-DE" sz="1400" dirty="0"/>
                  <a:t>Stromverteilernetz aufwerten</a:t>
                </a:r>
              </a:p>
              <a:p>
                <a:pPr marL="0" indent="0">
                  <a:buNone/>
                </a:pPr>
                <a:endParaRPr lang="de-DE" sz="1400" dirty="0"/>
              </a:p>
            </p:txBody>
          </p:sp>
        </mc:Choice>
        <mc:Fallback>
          <p:sp>
            <p:nvSpPr>
              <p:cNvPr id="4" name="Inhaltsplatzhalter 3">
                <a:extLst>
                  <a:ext uri="{FF2B5EF4-FFF2-40B4-BE49-F238E27FC236}">
                    <a16:creationId xmlns:a16="http://schemas.microsoft.com/office/drawing/2014/main" id="{9A2964F4-0E4E-4403-B491-DE81685051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623196" y="2544798"/>
                <a:ext cx="4522788" cy="4234042"/>
              </a:xfrm>
              <a:blipFill>
                <a:blip r:embed="rId2"/>
                <a:stretch>
                  <a:fillRect l="-135" t="-144" r="-94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71B27614-6B08-4D8A-BCF4-C1CA1BEE31A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1788" y="3623628"/>
            <a:ext cx="4545012" cy="2076131"/>
          </a:xfrm>
        </p:spPr>
      </p:pic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DDB3252-7349-434F-8DDC-5A5C8201F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16. Mai 2022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CF1593CB-8553-4198-B4DB-40F710CEB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Klimaschutz für München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C95B965-5FD9-467A-AE60-25C844A57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872D-3386-48E7-967E-9A01878BC083}" type="slidenum">
              <a:rPr lang="de-DE" smtClean="0"/>
              <a:t>8</a:t>
            </a:fld>
            <a:endParaRPr lang="de-DE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5DA52C6-B3DB-4FBD-9668-5CEF9DB84F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sz="2800" dirty="0">
                <a:latin typeface="Arial" panose="020B0604020202020204" pitchFamily="34" charset="0"/>
              </a:rPr>
              <a:t>Ausbau der erneuerbaren Stromerzeugung im Stadtgebiet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166336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F27728-2F5E-40DC-B10E-00DE4195E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>
                <a:latin typeface="Arial" panose="020B0604020202020204" pitchFamily="34" charset="0"/>
              </a:rPr>
              <a:t>Strategie des Referates für Klima- und Umweltschutz</a:t>
            </a:r>
            <a:br>
              <a:rPr lang="de-DE" sz="2800" dirty="0">
                <a:latin typeface="Arial" panose="020B0604020202020204" pitchFamily="34" charset="0"/>
              </a:rPr>
            </a:b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264E80C-9396-4374-A67D-5CB39B6D0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000" y="2476731"/>
            <a:ext cx="4522788" cy="4234042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</a:pPr>
            <a:r>
              <a:rPr lang="de-DE" sz="1400" dirty="0"/>
              <a:t>Lenken: Klare Technologieentscheidung</a:t>
            </a:r>
          </a:p>
          <a:p>
            <a:pPr marL="266400" indent="0">
              <a:lnSpc>
                <a:spcPct val="100000"/>
              </a:lnSpc>
              <a:buNone/>
            </a:pPr>
            <a:r>
              <a:rPr lang="de-DE" sz="1400" dirty="0"/>
              <a:t>Kein Wasserstoff im Erdgasnetz; langfristig: Stilllegung Gasnetz, Nutzung EE </a:t>
            </a:r>
          </a:p>
          <a:p>
            <a:pPr marL="266400" indent="0">
              <a:lnSpc>
                <a:spcPct val="100000"/>
              </a:lnSpc>
              <a:buNone/>
            </a:pPr>
            <a:r>
              <a:rPr lang="de-DE" sz="1400" dirty="0"/>
              <a:t>Verbrennungsbeschränkungen: berechenbarer Ausstieg aus fossilen Energien</a:t>
            </a:r>
          </a:p>
          <a:p>
            <a:pPr>
              <a:lnSpc>
                <a:spcPct val="100000"/>
              </a:lnSpc>
            </a:pPr>
            <a:endParaRPr lang="de-DE" sz="1400" dirty="0"/>
          </a:p>
          <a:p>
            <a:pPr>
              <a:lnSpc>
                <a:spcPct val="100000"/>
              </a:lnSpc>
            </a:pPr>
            <a:r>
              <a:rPr lang="de-DE" sz="1400" dirty="0"/>
              <a:t>Förderprogramm klimaneutrale Gebäude:</a:t>
            </a:r>
          </a:p>
          <a:p>
            <a:pPr marL="0" indent="266700">
              <a:lnSpc>
                <a:spcPct val="100000"/>
              </a:lnSpc>
              <a:buNone/>
            </a:pPr>
            <a:r>
              <a:rPr lang="de-DE" sz="1400" dirty="0"/>
              <a:t>Ausrichtung am Ziel der Klimaneutralität</a:t>
            </a:r>
          </a:p>
          <a:p>
            <a:pPr marL="0" indent="0">
              <a:lnSpc>
                <a:spcPct val="100000"/>
              </a:lnSpc>
              <a:buNone/>
            </a:pPr>
            <a:endParaRPr lang="de-DE" sz="1400" dirty="0"/>
          </a:p>
          <a:p>
            <a:pPr>
              <a:lnSpc>
                <a:spcPct val="100000"/>
              </a:lnSpc>
            </a:pPr>
            <a:r>
              <a:rPr lang="de-DE" sz="1400" dirty="0"/>
              <a:t>Förderprogramm Begrünung: </a:t>
            </a:r>
          </a:p>
          <a:p>
            <a:pPr marL="266700" indent="0">
              <a:lnSpc>
                <a:spcPct val="100000"/>
              </a:lnSpc>
              <a:buNone/>
            </a:pPr>
            <a:r>
              <a:rPr lang="de-DE" sz="1400" dirty="0"/>
              <a:t>Übertragung der Förderprogramme des Baureferates auf das RKU. Aufstockung und Anpassung an die Themenbereiche Klimaanpassung und Biodiversität </a:t>
            </a:r>
          </a:p>
          <a:p>
            <a:pPr marL="0" indent="0">
              <a:lnSpc>
                <a:spcPct val="100000"/>
              </a:lnSpc>
              <a:buNone/>
            </a:pPr>
            <a:endParaRPr lang="de-DE" sz="1400" dirty="0"/>
          </a:p>
          <a:p>
            <a:pPr>
              <a:lnSpc>
                <a:spcPct val="100000"/>
              </a:lnSpc>
            </a:pPr>
            <a:r>
              <a:rPr lang="de-DE" sz="1400" dirty="0"/>
              <a:t>Förderprogramm Elektromobilität (München </a:t>
            </a:r>
            <a:r>
              <a:rPr lang="de-DE" sz="1400" dirty="0" err="1"/>
              <a:t>emobil</a:t>
            </a:r>
            <a:r>
              <a:rPr lang="de-DE" sz="1400" dirty="0"/>
              <a:t>):</a:t>
            </a:r>
          </a:p>
          <a:p>
            <a:pPr marL="266700" indent="0">
              <a:lnSpc>
                <a:spcPct val="100000"/>
              </a:lnSpc>
              <a:buNone/>
            </a:pPr>
            <a:r>
              <a:rPr lang="de-DE" sz="1400" dirty="0"/>
              <a:t>Ausrichtung auf einen klimafreundlichen, emissionsfreien Verkehr</a:t>
            </a:r>
          </a:p>
          <a:p>
            <a:pPr marL="0" indent="0">
              <a:buNone/>
            </a:pPr>
            <a:endParaRPr lang="de-DE" sz="1400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A46DDF1E-07EE-4256-99F8-9EBEAEE6643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1788" y="2889052"/>
            <a:ext cx="4545012" cy="3408759"/>
          </a:xfrm>
        </p:spPr>
      </p:pic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E8CD127-0681-4482-95DE-FB6C2AE28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16. Mai 2022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8330B43-ECF8-4D77-9122-1083AAE96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Klimaschutz für München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4D0FEB6C-0EC4-406F-B42F-53A6658D0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872D-3386-48E7-967E-9A01878BC083}" type="slidenum">
              <a:rPr lang="de-DE" smtClean="0"/>
              <a:t>9</a:t>
            </a:fld>
            <a:endParaRPr lang="de-DE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CDB609C-34F4-495B-AD13-A0512FAB08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Lenken und Fördern</a:t>
            </a:r>
            <a:endParaRPr lang="de-DE" sz="2800" b="1" dirty="0">
              <a:latin typeface="Arial" panose="020B0604020202020204" pitchFamily="34" charset="0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62457071"/>
      </p:ext>
    </p:extLst>
  </p:cSld>
  <p:clrMapOvr>
    <a:masterClrMapping/>
  </p:clrMapOvr>
</p:sld>
</file>

<file path=ppt/theme/theme1.xml><?xml version="1.0" encoding="utf-8"?>
<a:theme xmlns:a="http://schemas.openxmlformats.org/drawingml/2006/main" name="Folienmaster RKU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KU_Arial_PräsentationsvorlagenV1.potx" id="{8DC79EAA-5625-47CC-B4E3-14F00B6E08D1}" vid="{401F71B8-57E9-4DC1-9068-BDD229FC8E93}"/>
    </a:ext>
  </a:extLst>
</a:theme>
</file>

<file path=ppt/theme/theme2.xml><?xml version="1.0" encoding="utf-8"?>
<a:theme xmlns:a="http://schemas.openxmlformats.org/drawingml/2006/main" name="Folienmaster RKU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KU_Arial_PräsentationsvorlagenV1.potx" id="{8DC79EAA-5625-47CC-B4E3-14F00B6E08D1}" vid="{22801FB0-01E3-47B9-9592-5AC6F4489CE9}"/>
    </a:ext>
  </a:extLst>
</a:theme>
</file>

<file path=ppt/theme/theme3.xml><?xml version="1.0" encoding="utf-8"?>
<a:theme xmlns:a="http://schemas.openxmlformats.org/drawingml/2006/main" name="Folienmaster RKU 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KU_Arial_PräsentationsvorlagenV1.potx" id="{8DC79EAA-5625-47CC-B4E3-14F00B6E08D1}" vid="{497252EA-2D48-47D8-B2E7-5747463AF8C2}"/>
    </a:ext>
  </a:extLst>
</a:theme>
</file>

<file path=ppt/theme/theme4.xml><?xml version="1.0" encoding="utf-8"?>
<a:theme xmlns:a="http://schemas.openxmlformats.org/drawingml/2006/main" name="Folienmaster RKU 4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KU_Arial_PräsentationsvorlagenV1.potx" id="{8DC79EAA-5625-47CC-B4E3-14F00B6E08D1}" vid="{E6322E8C-CB80-4E3E-BDF9-2CB797AE082F}"/>
    </a:ext>
  </a:extLst>
</a:theme>
</file>

<file path=ppt/theme/theme5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RKU_Arial_PräsentationsvorlagenV1</Template>
  <TotalTime>0</TotalTime>
  <Words>2122</Words>
  <Application>Microsoft Office PowerPoint</Application>
  <PresentationFormat>Benutzerdefiniert</PresentationFormat>
  <Paragraphs>456</Paragraphs>
  <Slides>38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4</vt:i4>
      </vt:variant>
      <vt:variant>
        <vt:lpstr>Folientitel</vt:lpstr>
      </vt:variant>
      <vt:variant>
        <vt:i4>38</vt:i4>
      </vt:variant>
    </vt:vector>
  </HeadingPairs>
  <TitlesOfParts>
    <vt:vector size="48" baseType="lpstr">
      <vt:lpstr>Arial</vt:lpstr>
      <vt:lpstr>Calibri</vt:lpstr>
      <vt:lpstr>Calibri Light</vt:lpstr>
      <vt:lpstr>Univers LT 45 Light</vt:lpstr>
      <vt:lpstr>Univers LT 65 Bold</vt:lpstr>
      <vt:lpstr>Wingdings</vt:lpstr>
      <vt:lpstr>Folienmaster RKU 1</vt:lpstr>
      <vt:lpstr>Folienmaster RKU 2</vt:lpstr>
      <vt:lpstr>Folienmaster RKU 3</vt:lpstr>
      <vt:lpstr>Folienmaster RKU 4</vt:lpstr>
      <vt:lpstr>Klimaschutz für München Fördermöglichkeiten für Wohnungsunternehmen </vt:lpstr>
      <vt:lpstr>Klimaschutz als zentrale Kommunale Herausforderung </vt:lpstr>
      <vt:lpstr>Studie Klimaneutrales München 2035</vt:lpstr>
      <vt:lpstr>Differenzierte Lösungen für die klimaneutrale Wärme</vt:lpstr>
      <vt:lpstr>Hebel 1:  </vt:lpstr>
      <vt:lpstr>Hebel 2:  </vt:lpstr>
      <vt:lpstr>Hebel 3:  </vt:lpstr>
      <vt:lpstr>Hebel 4:  </vt:lpstr>
      <vt:lpstr>Strategie des Referates für Klima- und Umweltschutz </vt:lpstr>
      <vt:lpstr>Förderprogramm - Klimaneutrale  Gebäude</vt:lpstr>
      <vt:lpstr>Förderprogramm - Klimaneutrale  Gebäude </vt:lpstr>
      <vt:lpstr>Förderprogramm - Klimaneutrale  Gebäude </vt:lpstr>
      <vt:lpstr>Förderprogramm - Klimaneutrale  Gebäude </vt:lpstr>
      <vt:lpstr>Förderprogramm - Klimaneutrale  Gebäude </vt:lpstr>
      <vt:lpstr>Förderprogramm - Klimaneutrale  Gebäude </vt:lpstr>
      <vt:lpstr>Förderprogramm - Klimaneutrale  Gebäude </vt:lpstr>
      <vt:lpstr>Förderprogramm - Klimaneutrale  Gebäude </vt:lpstr>
      <vt:lpstr>Förderprogramm - Klimaneutrale  Gebäude </vt:lpstr>
      <vt:lpstr>Förderprogramm - Klimaneutrale  Gebäude </vt:lpstr>
      <vt:lpstr>Förderprogramm - Klimaneutrale  Gebäude </vt:lpstr>
      <vt:lpstr>Förderprogramm - Klimaneutrale  Gebäude </vt:lpstr>
      <vt:lpstr>Förderprogramm - Klimaneutrale  Gebäude </vt:lpstr>
      <vt:lpstr>Förderprogramm - Klimaneutrale  Gebäude </vt:lpstr>
      <vt:lpstr>Förderprogramm - Klimaneutrale  Gebäude </vt:lpstr>
      <vt:lpstr>Förderprogramm - Klimaneutrale  Gebäude </vt:lpstr>
      <vt:lpstr>Förderprogramme: </vt:lpstr>
      <vt:lpstr>Förderprogramm - Klimaneutrale  Gebäude </vt:lpstr>
      <vt:lpstr>Förderprogramm - Klimaneutrale Antriebe </vt:lpstr>
      <vt:lpstr>Fahrzeuge – mit Boni</vt:lpstr>
      <vt:lpstr>Übersicht mit Förderhöhen </vt:lpstr>
      <vt:lpstr>Ladeinfrastruktur – mit Boni</vt:lpstr>
      <vt:lpstr>Förderprogramm- Klimaneutrale Antriebe  </vt:lpstr>
      <vt:lpstr>Ladeinfrastruktur </vt:lpstr>
      <vt:lpstr>Förderprogramm- Klimaneutrale Antriebe  </vt:lpstr>
      <vt:lpstr>Förderprogramm Begrünung</vt:lpstr>
      <vt:lpstr>Förderprogramme Begrünung </vt:lpstr>
      <vt:lpstr>Förderprogramme Begrünung </vt:lpstr>
      <vt:lpstr>PowerPoint-Präsentation</vt:lpstr>
    </vt:vector>
  </TitlesOfParts>
  <Company>Landeshauptstadt München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Gesine Beste</dc:creator>
  <cp:lastModifiedBy>Christine Kugler</cp:lastModifiedBy>
  <cp:revision>58</cp:revision>
  <dcterms:created xsi:type="dcterms:W3CDTF">2022-03-08T08:38:04Z</dcterms:created>
  <dcterms:modified xsi:type="dcterms:W3CDTF">2022-05-16T08:13:59Z</dcterms:modified>
</cp:coreProperties>
</file>